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62" r:id="rId14"/>
    <p:sldId id="272" r:id="rId15"/>
    <p:sldId id="263" r:id="rId16"/>
    <p:sldId id="273" r:id="rId17"/>
    <p:sldId id="264" r:id="rId18"/>
    <p:sldId id="274" r:id="rId19"/>
    <p:sldId id="265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570D-1D62-43AF-A7A3-332217CAB60E}" type="datetimeFigureOut">
              <a:rPr lang="ko-KR" altLang="en-US" smtClean="0"/>
              <a:pPr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6C43-9B7B-4D8B-B08F-4107176E41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이지선\바탕 화면\그림1.png"/>
          <p:cNvPicPr>
            <a:picLocks noChangeAspect="1" noChangeArrowheads="1"/>
          </p:cNvPicPr>
          <p:nvPr/>
        </p:nvPicPr>
        <p:blipFill>
          <a:blip r:embed="rId3" cstate="print"/>
          <a:srcRect t="2816" b="55253"/>
          <a:stretch>
            <a:fillRect/>
          </a:stretch>
        </p:blipFill>
        <p:spPr bwMode="auto">
          <a:xfrm>
            <a:off x="-4763" y="188640"/>
            <a:ext cx="915511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t="43699" b="17515"/>
          <a:stretch>
            <a:fillRect/>
          </a:stretch>
        </p:blipFill>
        <p:spPr bwMode="auto">
          <a:xfrm>
            <a:off x="0" y="2780928"/>
            <a:ext cx="915511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이지선\바탕 화면\그림6.png"/>
          <p:cNvPicPr>
            <a:picLocks noChangeAspect="1" noChangeArrowheads="1"/>
          </p:cNvPicPr>
          <p:nvPr/>
        </p:nvPicPr>
        <p:blipFill>
          <a:blip r:embed="rId3" cstate="print"/>
          <a:srcRect t="3864" b="56301"/>
          <a:stretch>
            <a:fillRect/>
          </a:stretch>
        </p:blipFill>
        <p:spPr bwMode="auto">
          <a:xfrm>
            <a:off x="-11113" y="0"/>
            <a:ext cx="915511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이지선\바탕 화면\그림6.png"/>
          <p:cNvPicPr>
            <a:picLocks noChangeAspect="1" noChangeArrowheads="1"/>
          </p:cNvPicPr>
          <p:nvPr/>
        </p:nvPicPr>
        <p:blipFill>
          <a:blip r:embed="rId3" cstate="print"/>
          <a:srcRect t="43699" b="17515"/>
          <a:stretch>
            <a:fillRect/>
          </a:stretch>
        </p:blipFill>
        <p:spPr bwMode="auto">
          <a:xfrm>
            <a:off x="-11113" y="2564904"/>
            <a:ext cx="915511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이지선\바탕 화면\그림7.png"/>
          <p:cNvPicPr>
            <a:picLocks noChangeAspect="1" noChangeArrowheads="1"/>
          </p:cNvPicPr>
          <p:nvPr/>
        </p:nvPicPr>
        <p:blipFill>
          <a:blip r:embed="rId3" cstate="print"/>
          <a:srcRect t="2816" b="56301"/>
          <a:stretch>
            <a:fillRect/>
          </a:stretch>
        </p:blipFill>
        <p:spPr bwMode="auto">
          <a:xfrm>
            <a:off x="0" y="620688"/>
            <a:ext cx="915511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이지선\바탕 화면\그림7.png"/>
          <p:cNvPicPr>
            <a:picLocks noChangeAspect="1" noChangeArrowheads="1"/>
          </p:cNvPicPr>
          <p:nvPr/>
        </p:nvPicPr>
        <p:blipFill>
          <a:blip r:embed="rId3" cstate="print"/>
          <a:srcRect t="43699" b="17515"/>
          <a:stretch>
            <a:fillRect/>
          </a:stretch>
        </p:blipFill>
        <p:spPr bwMode="auto">
          <a:xfrm>
            <a:off x="0" y="3140968"/>
            <a:ext cx="915511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이지선\바탕 화면\그림8.png"/>
          <p:cNvPicPr>
            <a:picLocks noChangeAspect="1" noChangeArrowheads="1"/>
          </p:cNvPicPr>
          <p:nvPr/>
        </p:nvPicPr>
        <p:blipFill>
          <a:blip r:embed="rId3" cstate="print"/>
          <a:srcRect t="2816" b="56301"/>
          <a:stretch>
            <a:fillRect/>
          </a:stretch>
        </p:blipFill>
        <p:spPr bwMode="auto">
          <a:xfrm>
            <a:off x="-11113" y="0"/>
            <a:ext cx="915511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이지선\바탕 화면\그림8.png"/>
          <p:cNvPicPr>
            <a:picLocks noChangeAspect="1" noChangeArrowheads="1"/>
          </p:cNvPicPr>
          <p:nvPr/>
        </p:nvPicPr>
        <p:blipFill>
          <a:blip r:embed="rId3" cstate="print"/>
          <a:srcRect t="42650" b="17515"/>
          <a:stretch>
            <a:fillRect/>
          </a:stretch>
        </p:blipFill>
        <p:spPr bwMode="auto">
          <a:xfrm>
            <a:off x="-11113" y="764704"/>
            <a:ext cx="915511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이지선\바탕 화면\그림9.png"/>
          <p:cNvPicPr>
            <a:picLocks noChangeAspect="1" noChangeArrowheads="1"/>
          </p:cNvPicPr>
          <p:nvPr/>
        </p:nvPicPr>
        <p:blipFill>
          <a:blip r:embed="rId3" cstate="print"/>
          <a:srcRect t="2816" b="56301"/>
          <a:stretch>
            <a:fillRect/>
          </a:stretch>
        </p:blipFill>
        <p:spPr bwMode="auto">
          <a:xfrm>
            <a:off x="0" y="404664"/>
            <a:ext cx="915511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이지선\바탕 화면\그림9.png"/>
          <p:cNvPicPr>
            <a:picLocks noChangeAspect="1" noChangeArrowheads="1"/>
          </p:cNvPicPr>
          <p:nvPr/>
        </p:nvPicPr>
        <p:blipFill>
          <a:blip r:embed="rId3" cstate="print"/>
          <a:srcRect t="42650" b="17515"/>
          <a:stretch>
            <a:fillRect/>
          </a:stretch>
        </p:blipFill>
        <p:spPr bwMode="auto">
          <a:xfrm>
            <a:off x="0" y="620688"/>
            <a:ext cx="915511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이지선\바탕 화면\그림10.png"/>
          <p:cNvPicPr>
            <a:picLocks noChangeAspect="1" noChangeArrowheads="1"/>
          </p:cNvPicPr>
          <p:nvPr/>
        </p:nvPicPr>
        <p:blipFill>
          <a:blip r:embed="rId3" cstate="print"/>
          <a:srcRect t="2816" b="56301"/>
          <a:stretch>
            <a:fillRect/>
          </a:stretch>
        </p:blipFill>
        <p:spPr bwMode="auto">
          <a:xfrm>
            <a:off x="-11113" y="0"/>
            <a:ext cx="915511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이지선\바탕 화면\그림1.png"/>
          <p:cNvPicPr>
            <a:picLocks noChangeAspect="1" noChangeArrowheads="1"/>
          </p:cNvPicPr>
          <p:nvPr/>
        </p:nvPicPr>
        <p:blipFill>
          <a:blip r:embed="rId3" cstate="print"/>
          <a:srcRect t="41602" b="18563"/>
          <a:stretch>
            <a:fillRect/>
          </a:stretch>
        </p:blipFill>
        <p:spPr bwMode="auto">
          <a:xfrm>
            <a:off x="0" y="908720"/>
            <a:ext cx="915511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t="2908" b="55161"/>
          <a:stretch>
            <a:fillRect/>
          </a:stretch>
        </p:blipFill>
        <p:spPr bwMode="auto">
          <a:xfrm>
            <a:off x="0" y="0"/>
            <a:ext cx="915511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t="42650" b="17515"/>
          <a:stretch>
            <a:fillRect/>
          </a:stretch>
        </p:blipFill>
        <p:spPr bwMode="auto">
          <a:xfrm>
            <a:off x="0" y="1772816"/>
            <a:ext cx="915511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t="2816" b="55253"/>
          <a:stretch>
            <a:fillRect/>
          </a:stretch>
        </p:blipFill>
        <p:spPr bwMode="auto">
          <a:xfrm>
            <a:off x="-4763" y="188640"/>
            <a:ext cx="915511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t="42650" b="17515"/>
          <a:stretch>
            <a:fillRect/>
          </a:stretch>
        </p:blipFill>
        <p:spPr bwMode="auto">
          <a:xfrm>
            <a:off x="-11113" y="2204864"/>
            <a:ext cx="915511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t="2816" b="56301"/>
          <a:stretch>
            <a:fillRect/>
          </a:stretch>
        </p:blipFill>
        <p:spPr bwMode="auto">
          <a:xfrm>
            <a:off x="0" y="1772816"/>
            <a:ext cx="915511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t="43699" b="17515"/>
          <a:stretch>
            <a:fillRect/>
          </a:stretch>
        </p:blipFill>
        <p:spPr bwMode="auto">
          <a:xfrm>
            <a:off x="0" y="2420888"/>
            <a:ext cx="915511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t="2816" b="55253"/>
          <a:stretch>
            <a:fillRect/>
          </a:stretch>
        </p:blipFill>
        <p:spPr bwMode="auto">
          <a:xfrm>
            <a:off x="-4763" y="188640"/>
            <a:ext cx="915511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화면 슬라이드 쇼(4:3)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이지선</dc:creator>
  <cp:lastModifiedBy>이지선</cp:lastModifiedBy>
  <cp:revision>4</cp:revision>
  <dcterms:created xsi:type="dcterms:W3CDTF">2010-07-16T07:11:24Z</dcterms:created>
  <dcterms:modified xsi:type="dcterms:W3CDTF">2010-07-16T07:43:39Z</dcterms:modified>
</cp:coreProperties>
</file>