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8" autoAdjust="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CBB0-4976-40FE-9A30-6213FAD93972}" type="datetimeFigureOut">
              <a:rPr lang="ko-KR" altLang="en-US" smtClean="0"/>
              <a:t>2009-06-29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9910-8238-4E2E-B47A-BAB53A52ECF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2009-06-29T04:57:14Z</dcterms:created>
  <dcterms:modified xsi:type="dcterms:W3CDTF">2009-06-29T04:58:19Z</dcterms:modified>
</cp:coreProperties>
</file>