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58" r:id="rId6"/>
    <p:sldId id="260" r:id="rId7"/>
    <p:sldId id="266" r:id="rId8"/>
    <p:sldId id="267" r:id="rId9"/>
    <p:sldId id="262" r:id="rId10"/>
    <p:sldId id="263" r:id="rId11"/>
    <p:sldId id="268" r:id="rId12"/>
    <p:sldId id="269" r:id="rId13"/>
    <p:sldId id="265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2781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주님 가신 길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0034" y="1500174"/>
            <a:ext cx="6030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6286520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solidFill>
                <a:schemeClr val="bg1"/>
              </a:solidFill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11" name="그림 10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48" y="588499"/>
            <a:ext cx="8521504" cy="28405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8" name="그림 7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48" y="500042"/>
            <a:ext cx="8521504" cy="2730782"/>
          </a:xfrm>
          <a:prstGeom prst="rect">
            <a:avLst/>
          </a:prstGeom>
        </p:spPr>
      </p:pic>
      <p:pic>
        <p:nvPicPr>
          <p:cNvPr id="9" name="그림 8" descr="83.jpg"/>
          <p:cNvPicPr>
            <a:picLocks noChangeAspect="1"/>
          </p:cNvPicPr>
          <p:nvPr/>
        </p:nvPicPr>
        <p:blipFill>
          <a:blip r:embed="rId4"/>
          <a:srcRect r="48986"/>
          <a:stretch>
            <a:fillRect/>
          </a:stretch>
        </p:blipFill>
        <p:spPr>
          <a:xfrm>
            <a:off x="714348" y="2928929"/>
            <a:ext cx="2672477" cy="392907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8" name="그림 7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8" y="500042"/>
            <a:ext cx="8521504" cy="28100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4" name="그림 3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48" y="500042"/>
            <a:ext cx="8521504" cy="28039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926" y="1314378"/>
            <a:ext cx="6030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그림 4" descr="그림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48" y="428604"/>
            <a:ext cx="8521504" cy="2840501"/>
          </a:xfrm>
          <a:prstGeom prst="rect">
            <a:avLst/>
          </a:prstGeom>
        </p:spPr>
      </p:pic>
      <p:pic>
        <p:nvPicPr>
          <p:cNvPr id="8" name="그림 7" descr="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28596" y="3000396"/>
            <a:ext cx="2699264" cy="400050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6286520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4" name="그림 3" descr="그림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48" y="442943"/>
            <a:ext cx="8521504" cy="2700305"/>
          </a:xfrm>
          <a:prstGeom prst="rect">
            <a:avLst/>
          </a:prstGeom>
        </p:spPr>
      </p:pic>
      <p:pic>
        <p:nvPicPr>
          <p:cNvPr id="5" name="그림 4" descr="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000372"/>
            <a:ext cx="3703642" cy="334249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8" name="그림 7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8" y="500042"/>
            <a:ext cx="8521504" cy="28100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4" name="그림 3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48" y="500042"/>
            <a:ext cx="8521504" cy="28039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solidFill>
                <a:schemeClr val="bg1"/>
              </a:solidFill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13" name="그림 12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48" y="523156"/>
            <a:ext cx="8521504" cy="28344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8" name="그림 7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8" y="500042"/>
            <a:ext cx="8521504" cy="28100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4" name="그림 3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48" y="500042"/>
            <a:ext cx="8521504" cy="28039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48" y="428604"/>
            <a:ext cx="8521504" cy="277345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39926" y="1314378"/>
            <a:ext cx="6030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solidFill>
                <a:schemeClr val="bg1"/>
              </a:solidFill>
              <a:latin typeface="가는으뜸체" pitchFamily="18" charset="-127"/>
              <a:ea typeface="가는으뜸체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6357958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9" name="그림 8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48" y="500042"/>
            <a:ext cx="8521504" cy="2700305"/>
          </a:xfrm>
          <a:prstGeom prst="rect">
            <a:avLst/>
          </a:prstGeom>
        </p:spPr>
      </p:pic>
      <p:pic>
        <p:nvPicPr>
          <p:cNvPr id="10" name="그림 9" descr="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357562"/>
            <a:ext cx="3476974" cy="272996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8" name="그림 7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8" y="500042"/>
            <a:ext cx="8521504" cy="28100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4" name="그림 3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48" y="500042"/>
            <a:ext cx="8521504" cy="28039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9926" y="1314378"/>
            <a:ext cx="6030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그림 9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48" y="500042"/>
            <a:ext cx="8521504" cy="2736878"/>
          </a:xfrm>
          <a:prstGeom prst="rect">
            <a:avLst/>
          </a:prstGeom>
        </p:spPr>
      </p:pic>
      <p:pic>
        <p:nvPicPr>
          <p:cNvPr id="12" name="그림 11" descr="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286124"/>
            <a:ext cx="4024314" cy="301823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283</Words>
  <Application>Microsoft Office PowerPoint</Application>
  <PresentationFormat>화면 슬라이드 쇼(4:3)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11</cp:revision>
  <dcterms:created xsi:type="dcterms:W3CDTF">2010-02-18T04:46:16Z</dcterms:created>
  <dcterms:modified xsi:type="dcterms:W3CDTF">2010-03-14T06:15:50Z</dcterms:modified>
</cp:coreProperties>
</file>