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6" r:id="rId8"/>
    <p:sldId id="267" r:id="rId9"/>
    <p:sldId id="262" r:id="rId10"/>
    <p:sldId id="263" r:id="rId11"/>
    <p:sldId id="268" r:id="rId12"/>
    <p:sldId id="269" r:id="rId13"/>
    <p:sldId id="265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278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주님 가신 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1500174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428604"/>
            <a:ext cx="8521504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442943"/>
            <a:ext cx="8521504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73160"/>
            <a:ext cx="3267068" cy="36419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직사각형 10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13" name="그림 1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523156"/>
            <a:ext cx="8521504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428604"/>
            <a:ext cx="8521504" cy="277345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9" name="그림 8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8" name="그림 7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642939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1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-1     2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-5     3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-9     4</a:t>
            </a:r>
            <a:r>
              <a:rPr lang="ko-KR" altLang="en-US" sz="1400" dirty="0" smtClean="0">
                <a:latin typeface="가는으뜸체" pitchFamily="18" charset="-127"/>
                <a:ea typeface="가는으뜸체" pitchFamily="18" charset="-127"/>
              </a:rPr>
              <a:t>절</a:t>
            </a:r>
            <a:r>
              <a:rPr lang="en-US" altLang="ko-KR" sz="1400" dirty="0" smtClean="0">
                <a:latin typeface="가는으뜸체" pitchFamily="18" charset="-127"/>
                <a:ea typeface="가는으뜸체" pitchFamily="18" charset="-127"/>
              </a:rPr>
              <a:t>-13</a:t>
            </a:r>
            <a:endParaRPr lang="ko-KR" altLang="en-US" sz="1400" dirty="0">
              <a:latin typeface="가는으뜸체" pitchFamily="18" charset="-127"/>
              <a:ea typeface="가는으뜸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9926" y="1314378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그림 9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8" y="500042"/>
            <a:ext cx="8521504" cy="27368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283</Words>
  <Application>Microsoft Office PowerPoint</Application>
  <PresentationFormat>화면 슬라이드 쇼(4:3)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2010-03-14T05:54:18Z</dcterms:modified>
</cp:coreProperties>
</file>