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227818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주님 가신 길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343" y="600689"/>
            <a:ext cx="8509313" cy="5656621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500034" y="1500174"/>
            <a:ext cx="60305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r>
              <a:rPr lang="ko-KR" altLang="en-U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8662" y="6357958"/>
            <a:ext cx="4286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가는으뜸체" pitchFamily="18" charset="-127"/>
                <a:ea typeface="가는으뜸체" pitchFamily="18" charset="-127"/>
              </a:rPr>
              <a:t>1</a:t>
            </a:r>
            <a:r>
              <a:rPr lang="ko-KR" altLang="en-US" sz="1400" dirty="0" smtClean="0">
                <a:latin typeface="가는으뜸체" pitchFamily="18" charset="-127"/>
                <a:ea typeface="가는으뜸체" pitchFamily="18" charset="-127"/>
              </a:rPr>
              <a:t>절</a:t>
            </a:r>
            <a:r>
              <a:rPr lang="en-US" altLang="ko-KR" sz="1400" dirty="0" smtClean="0">
                <a:latin typeface="가는으뜸체" pitchFamily="18" charset="-127"/>
                <a:ea typeface="가는으뜸체" pitchFamily="18" charset="-127"/>
              </a:rPr>
              <a:t>-1     2</a:t>
            </a:r>
            <a:r>
              <a:rPr lang="ko-KR" altLang="en-US" sz="1400" dirty="0" smtClean="0">
                <a:latin typeface="가는으뜸체" pitchFamily="18" charset="-127"/>
                <a:ea typeface="가는으뜸체" pitchFamily="18" charset="-127"/>
              </a:rPr>
              <a:t>절</a:t>
            </a:r>
            <a:r>
              <a:rPr lang="en-US" altLang="ko-KR" sz="1400" dirty="0" smtClean="0">
                <a:latin typeface="가는으뜸체" pitchFamily="18" charset="-127"/>
                <a:ea typeface="가는으뜸체" pitchFamily="18" charset="-127"/>
              </a:rPr>
              <a:t>-3     3</a:t>
            </a:r>
            <a:r>
              <a:rPr lang="ko-KR" altLang="en-US" sz="1400" dirty="0" smtClean="0">
                <a:latin typeface="가는으뜸체" pitchFamily="18" charset="-127"/>
                <a:ea typeface="가는으뜸체" pitchFamily="18" charset="-127"/>
              </a:rPr>
              <a:t>절</a:t>
            </a:r>
            <a:r>
              <a:rPr lang="en-US" altLang="ko-KR" sz="1400" dirty="0" smtClean="0">
                <a:latin typeface="가는으뜸체" pitchFamily="18" charset="-127"/>
                <a:ea typeface="가는으뜸체" pitchFamily="18" charset="-127"/>
              </a:rPr>
              <a:t>-5     4</a:t>
            </a:r>
            <a:r>
              <a:rPr lang="ko-KR" altLang="en-US" sz="1400" dirty="0" smtClean="0">
                <a:latin typeface="가는으뜸체" pitchFamily="18" charset="-127"/>
                <a:ea typeface="가는으뜸체" pitchFamily="18" charset="-127"/>
              </a:rPr>
              <a:t>절</a:t>
            </a:r>
            <a:r>
              <a:rPr lang="en-US" altLang="ko-KR" sz="1400" dirty="0" smtClean="0">
                <a:latin typeface="가는으뜸체" pitchFamily="18" charset="-127"/>
                <a:ea typeface="가는으뜸체" pitchFamily="18" charset="-127"/>
              </a:rPr>
              <a:t>-7</a:t>
            </a:r>
            <a:endParaRPr lang="ko-KR" altLang="en-US" sz="1400" dirty="0">
              <a:latin typeface="가는으뜸체" pitchFamily="18" charset="-127"/>
              <a:ea typeface="가는으뜸체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그림 6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343" y="634215"/>
            <a:ext cx="8509313" cy="558957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28662" y="6357958"/>
            <a:ext cx="4286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가는으뜸체" pitchFamily="18" charset="-127"/>
                <a:ea typeface="가는으뜸체" pitchFamily="18" charset="-127"/>
              </a:rPr>
              <a:t>1</a:t>
            </a:r>
            <a:r>
              <a:rPr lang="ko-KR" altLang="en-US" sz="1400" dirty="0" smtClean="0">
                <a:latin typeface="가는으뜸체" pitchFamily="18" charset="-127"/>
                <a:ea typeface="가는으뜸체" pitchFamily="18" charset="-127"/>
              </a:rPr>
              <a:t>절</a:t>
            </a:r>
            <a:r>
              <a:rPr lang="en-US" altLang="ko-KR" sz="1400" dirty="0" smtClean="0">
                <a:latin typeface="가는으뜸체" pitchFamily="18" charset="-127"/>
                <a:ea typeface="가는으뜸체" pitchFamily="18" charset="-127"/>
              </a:rPr>
              <a:t>-1     2</a:t>
            </a:r>
            <a:r>
              <a:rPr lang="ko-KR" altLang="en-US" sz="1400" dirty="0" smtClean="0">
                <a:latin typeface="가는으뜸체" pitchFamily="18" charset="-127"/>
                <a:ea typeface="가는으뜸체" pitchFamily="18" charset="-127"/>
              </a:rPr>
              <a:t>절</a:t>
            </a:r>
            <a:r>
              <a:rPr lang="en-US" altLang="ko-KR" sz="1400" dirty="0" smtClean="0">
                <a:latin typeface="가는으뜸체" pitchFamily="18" charset="-127"/>
                <a:ea typeface="가는으뜸체" pitchFamily="18" charset="-127"/>
              </a:rPr>
              <a:t>-3     3</a:t>
            </a:r>
            <a:r>
              <a:rPr lang="ko-KR" altLang="en-US" sz="1400" dirty="0" smtClean="0">
                <a:latin typeface="가는으뜸체" pitchFamily="18" charset="-127"/>
                <a:ea typeface="가는으뜸체" pitchFamily="18" charset="-127"/>
              </a:rPr>
              <a:t>절</a:t>
            </a:r>
            <a:r>
              <a:rPr lang="en-US" altLang="ko-KR" sz="1400" dirty="0" smtClean="0">
                <a:latin typeface="가는으뜸체" pitchFamily="18" charset="-127"/>
                <a:ea typeface="가는으뜸체" pitchFamily="18" charset="-127"/>
              </a:rPr>
              <a:t>-5     4</a:t>
            </a:r>
            <a:r>
              <a:rPr lang="ko-KR" altLang="en-US" sz="1400" dirty="0" smtClean="0">
                <a:latin typeface="가는으뜸체" pitchFamily="18" charset="-127"/>
                <a:ea typeface="가는으뜸체" pitchFamily="18" charset="-127"/>
              </a:rPr>
              <a:t>절</a:t>
            </a:r>
            <a:r>
              <a:rPr lang="en-US" altLang="ko-KR" sz="1400" dirty="0" smtClean="0">
                <a:latin typeface="가는으뜸체" pitchFamily="18" charset="-127"/>
                <a:ea typeface="가는으뜸체" pitchFamily="18" charset="-127"/>
              </a:rPr>
              <a:t>-7</a:t>
            </a:r>
            <a:endParaRPr lang="ko-KR" altLang="en-US" sz="1400" dirty="0">
              <a:latin typeface="가는으뜸체" pitchFamily="18" charset="-127"/>
              <a:ea typeface="가는으뜸체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343" y="670788"/>
            <a:ext cx="8509313" cy="5516424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500034" y="1500174"/>
            <a:ext cx="60305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ko-KR" altLang="en-U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8662" y="6357958"/>
            <a:ext cx="4286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가는으뜸체" pitchFamily="18" charset="-127"/>
                <a:ea typeface="가는으뜸체" pitchFamily="18" charset="-127"/>
              </a:rPr>
              <a:t>1</a:t>
            </a:r>
            <a:r>
              <a:rPr lang="ko-KR" altLang="en-US" sz="1400" dirty="0" smtClean="0">
                <a:latin typeface="가는으뜸체" pitchFamily="18" charset="-127"/>
                <a:ea typeface="가는으뜸체" pitchFamily="18" charset="-127"/>
              </a:rPr>
              <a:t>절</a:t>
            </a:r>
            <a:r>
              <a:rPr lang="en-US" altLang="ko-KR" sz="1400" dirty="0" smtClean="0">
                <a:latin typeface="가는으뜸체" pitchFamily="18" charset="-127"/>
                <a:ea typeface="가는으뜸체" pitchFamily="18" charset="-127"/>
              </a:rPr>
              <a:t>-1     2</a:t>
            </a:r>
            <a:r>
              <a:rPr lang="ko-KR" altLang="en-US" sz="1400" dirty="0" smtClean="0">
                <a:latin typeface="가는으뜸체" pitchFamily="18" charset="-127"/>
                <a:ea typeface="가는으뜸체" pitchFamily="18" charset="-127"/>
              </a:rPr>
              <a:t>절</a:t>
            </a:r>
            <a:r>
              <a:rPr lang="en-US" altLang="ko-KR" sz="1400" dirty="0" smtClean="0">
                <a:latin typeface="가는으뜸체" pitchFamily="18" charset="-127"/>
                <a:ea typeface="가는으뜸체" pitchFamily="18" charset="-127"/>
              </a:rPr>
              <a:t>-3     3</a:t>
            </a:r>
            <a:r>
              <a:rPr lang="ko-KR" altLang="en-US" sz="1400" dirty="0" smtClean="0">
                <a:latin typeface="가는으뜸체" pitchFamily="18" charset="-127"/>
                <a:ea typeface="가는으뜸체" pitchFamily="18" charset="-127"/>
              </a:rPr>
              <a:t>절</a:t>
            </a:r>
            <a:r>
              <a:rPr lang="en-US" altLang="ko-KR" sz="1400" dirty="0" smtClean="0">
                <a:latin typeface="가는으뜸체" pitchFamily="18" charset="-127"/>
                <a:ea typeface="가는으뜸체" pitchFamily="18" charset="-127"/>
              </a:rPr>
              <a:t>-5     4</a:t>
            </a:r>
            <a:r>
              <a:rPr lang="ko-KR" altLang="en-US" sz="1400" dirty="0" smtClean="0">
                <a:latin typeface="가는으뜸체" pitchFamily="18" charset="-127"/>
                <a:ea typeface="가는으뜸체" pitchFamily="18" charset="-127"/>
              </a:rPr>
              <a:t>절</a:t>
            </a:r>
            <a:r>
              <a:rPr lang="en-US" altLang="ko-KR" sz="1400" dirty="0" smtClean="0">
                <a:latin typeface="가는으뜸체" pitchFamily="18" charset="-127"/>
                <a:ea typeface="가는으뜸체" pitchFamily="18" charset="-127"/>
              </a:rPr>
              <a:t>-7</a:t>
            </a:r>
            <a:endParaRPr lang="ko-KR" altLang="en-US" sz="1400" dirty="0">
              <a:latin typeface="가는으뜸체" pitchFamily="18" charset="-127"/>
              <a:ea typeface="가는으뜸체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343" y="634215"/>
            <a:ext cx="8509313" cy="55895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28662" y="6357958"/>
            <a:ext cx="4286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가는으뜸체" pitchFamily="18" charset="-127"/>
                <a:ea typeface="가는으뜸체" pitchFamily="18" charset="-127"/>
              </a:rPr>
              <a:t>1</a:t>
            </a:r>
            <a:r>
              <a:rPr lang="ko-KR" altLang="en-US" sz="1400" dirty="0" smtClean="0">
                <a:latin typeface="가는으뜸체" pitchFamily="18" charset="-127"/>
                <a:ea typeface="가는으뜸체" pitchFamily="18" charset="-127"/>
              </a:rPr>
              <a:t>절</a:t>
            </a:r>
            <a:r>
              <a:rPr lang="en-US" altLang="ko-KR" sz="1400" dirty="0" smtClean="0">
                <a:latin typeface="가는으뜸체" pitchFamily="18" charset="-127"/>
                <a:ea typeface="가는으뜸체" pitchFamily="18" charset="-127"/>
              </a:rPr>
              <a:t>-1     2</a:t>
            </a:r>
            <a:r>
              <a:rPr lang="ko-KR" altLang="en-US" sz="1400" dirty="0" smtClean="0">
                <a:latin typeface="가는으뜸체" pitchFamily="18" charset="-127"/>
                <a:ea typeface="가는으뜸체" pitchFamily="18" charset="-127"/>
              </a:rPr>
              <a:t>절</a:t>
            </a:r>
            <a:r>
              <a:rPr lang="en-US" altLang="ko-KR" sz="1400" dirty="0" smtClean="0">
                <a:latin typeface="가는으뜸체" pitchFamily="18" charset="-127"/>
                <a:ea typeface="가는으뜸체" pitchFamily="18" charset="-127"/>
              </a:rPr>
              <a:t>-3     3</a:t>
            </a:r>
            <a:r>
              <a:rPr lang="ko-KR" altLang="en-US" sz="1400" dirty="0" smtClean="0">
                <a:latin typeface="가는으뜸체" pitchFamily="18" charset="-127"/>
                <a:ea typeface="가는으뜸체" pitchFamily="18" charset="-127"/>
              </a:rPr>
              <a:t>절</a:t>
            </a:r>
            <a:r>
              <a:rPr lang="en-US" altLang="ko-KR" sz="1400" dirty="0" smtClean="0">
                <a:latin typeface="가는으뜸체" pitchFamily="18" charset="-127"/>
                <a:ea typeface="가는으뜸체" pitchFamily="18" charset="-127"/>
              </a:rPr>
              <a:t>-5     4</a:t>
            </a:r>
            <a:r>
              <a:rPr lang="ko-KR" altLang="en-US" sz="1400" dirty="0" smtClean="0">
                <a:latin typeface="가는으뜸체" pitchFamily="18" charset="-127"/>
                <a:ea typeface="가는으뜸체" pitchFamily="18" charset="-127"/>
              </a:rPr>
              <a:t>절</a:t>
            </a:r>
            <a:r>
              <a:rPr lang="en-US" altLang="ko-KR" sz="1400" dirty="0" smtClean="0">
                <a:latin typeface="가는으뜸체" pitchFamily="18" charset="-127"/>
                <a:ea typeface="가는으뜸체" pitchFamily="18" charset="-127"/>
              </a:rPr>
              <a:t>-7</a:t>
            </a:r>
            <a:endParaRPr lang="ko-KR" altLang="en-US" sz="1400" dirty="0">
              <a:latin typeface="가는으뜸체" pitchFamily="18" charset="-127"/>
              <a:ea typeface="가는으뜸체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343" y="707361"/>
            <a:ext cx="8509313" cy="5443278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500034" y="1500174"/>
            <a:ext cx="60305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r>
              <a:rPr lang="ko-KR" altLang="en-U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8662" y="6357958"/>
            <a:ext cx="4286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가는으뜸체" pitchFamily="18" charset="-127"/>
                <a:ea typeface="가는으뜸체" pitchFamily="18" charset="-127"/>
              </a:rPr>
              <a:t>1</a:t>
            </a:r>
            <a:r>
              <a:rPr lang="ko-KR" altLang="en-US" sz="1400" dirty="0" smtClean="0">
                <a:latin typeface="가는으뜸체" pitchFamily="18" charset="-127"/>
                <a:ea typeface="가는으뜸체" pitchFamily="18" charset="-127"/>
              </a:rPr>
              <a:t>절</a:t>
            </a:r>
            <a:r>
              <a:rPr lang="en-US" altLang="ko-KR" sz="1400" dirty="0" smtClean="0">
                <a:latin typeface="가는으뜸체" pitchFamily="18" charset="-127"/>
                <a:ea typeface="가는으뜸체" pitchFamily="18" charset="-127"/>
              </a:rPr>
              <a:t>-1     2</a:t>
            </a:r>
            <a:r>
              <a:rPr lang="ko-KR" altLang="en-US" sz="1400" dirty="0" smtClean="0">
                <a:latin typeface="가는으뜸체" pitchFamily="18" charset="-127"/>
                <a:ea typeface="가는으뜸체" pitchFamily="18" charset="-127"/>
              </a:rPr>
              <a:t>절</a:t>
            </a:r>
            <a:r>
              <a:rPr lang="en-US" altLang="ko-KR" sz="1400" dirty="0" smtClean="0">
                <a:latin typeface="가는으뜸체" pitchFamily="18" charset="-127"/>
                <a:ea typeface="가는으뜸체" pitchFamily="18" charset="-127"/>
              </a:rPr>
              <a:t>-3     3</a:t>
            </a:r>
            <a:r>
              <a:rPr lang="ko-KR" altLang="en-US" sz="1400" dirty="0" smtClean="0">
                <a:latin typeface="가는으뜸체" pitchFamily="18" charset="-127"/>
                <a:ea typeface="가는으뜸체" pitchFamily="18" charset="-127"/>
              </a:rPr>
              <a:t>절</a:t>
            </a:r>
            <a:r>
              <a:rPr lang="en-US" altLang="ko-KR" sz="1400" dirty="0" smtClean="0">
                <a:latin typeface="가는으뜸체" pitchFamily="18" charset="-127"/>
                <a:ea typeface="가는으뜸체" pitchFamily="18" charset="-127"/>
              </a:rPr>
              <a:t>-5     4</a:t>
            </a:r>
            <a:r>
              <a:rPr lang="ko-KR" altLang="en-US" sz="1400" dirty="0" smtClean="0">
                <a:latin typeface="가는으뜸체" pitchFamily="18" charset="-127"/>
                <a:ea typeface="가는으뜸체" pitchFamily="18" charset="-127"/>
              </a:rPr>
              <a:t>절</a:t>
            </a:r>
            <a:r>
              <a:rPr lang="en-US" altLang="ko-KR" sz="1400" dirty="0" smtClean="0">
                <a:latin typeface="가는으뜸체" pitchFamily="18" charset="-127"/>
                <a:ea typeface="가는으뜸체" pitchFamily="18" charset="-127"/>
              </a:rPr>
              <a:t>-7</a:t>
            </a:r>
            <a:endParaRPr lang="ko-KR" altLang="en-US" sz="1400" dirty="0">
              <a:latin typeface="가는으뜸체" pitchFamily="18" charset="-127"/>
              <a:ea typeface="가는으뜸체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343" y="634215"/>
            <a:ext cx="8509313" cy="55895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28662" y="6357958"/>
            <a:ext cx="4286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가는으뜸체" pitchFamily="18" charset="-127"/>
                <a:ea typeface="가는으뜸체" pitchFamily="18" charset="-127"/>
              </a:rPr>
              <a:t>1</a:t>
            </a:r>
            <a:r>
              <a:rPr lang="ko-KR" altLang="en-US" sz="1400" dirty="0" smtClean="0">
                <a:latin typeface="가는으뜸체" pitchFamily="18" charset="-127"/>
                <a:ea typeface="가는으뜸체" pitchFamily="18" charset="-127"/>
              </a:rPr>
              <a:t>절</a:t>
            </a:r>
            <a:r>
              <a:rPr lang="en-US" altLang="ko-KR" sz="1400" dirty="0" smtClean="0">
                <a:latin typeface="가는으뜸체" pitchFamily="18" charset="-127"/>
                <a:ea typeface="가는으뜸체" pitchFamily="18" charset="-127"/>
              </a:rPr>
              <a:t>-1     2</a:t>
            </a:r>
            <a:r>
              <a:rPr lang="ko-KR" altLang="en-US" sz="1400" dirty="0" smtClean="0">
                <a:latin typeface="가는으뜸체" pitchFamily="18" charset="-127"/>
                <a:ea typeface="가는으뜸체" pitchFamily="18" charset="-127"/>
              </a:rPr>
              <a:t>절</a:t>
            </a:r>
            <a:r>
              <a:rPr lang="en-US" altLang="ko-KR" sz="1400" dirty="0" smtClean="0">
                <a:latin typeface="가는으뜸체" pitchFamily="18" charset="-127"/>
                <a:ea typeface="가는으뜸체" pitchFamily="18" charset="-127"/>
              </a:rPr>
              <a:t>-3     3</a:t>
            </a:r>
            <a:r>
              <a:rPr lang="ko-KR" altLang="en-US" sz="1400" dirty="0" smtClean="0">
                <a:latin typeface="가는으뜸체" pitchFamily="18" charset="-127"/>
                <a:ea typeface="가는으뜸체" pitchFamily="18" charset="-127"/>
              </a:rPr>
              <a:t>절</a:t>
            </a:r>
            <a:r>
              <a:rPr lang="en-US" altLang="ko-KR" sz="1400" dirty="0" smtClean="0">
                <a:latin typeface="가는으뜸체" pitchFamily="18" charset="-127"/>
                <a:ea typeface="가는으뜸체" pitchFamily="18" charset="-127"/>
              </a:rPr>
              <a:t>-5     4</a:t>
            </a:r>
            <a:r>
              <a:rPr lang="ko-KR" altLang="en-US" sz="1400" dirty="0" smtClean="0">
                <a:latin typeface="가는으뜸체" pitchFamily="18" charset="-127"/>
                <a:ea typeface="가는으뜸체" pitchFamily="18" charset="-127"/>
              </a:rPr>
              <a:t>절</a:t>
            </a:r>
            <a:r>
              <a:rPr lang="en-US" altLang="ko-KR" sz="1400" dirty="0" smtClean="0">
                <a:latin typeface="가는으뜸체" pitchFamily="18" charset="-127"/>
                <a:ea typeface="가는으뜸체" pitchFamily="18" charset="-127"/>
              </a:rPr>
              <a:t>-7</a:t>
            </a:r>
            <a:endParaRPr lang="ko-KR" altLang="en-US" sz="1400" dirty="0">
              <a:latin typeface="가는으뜸체" pitchFamily="18" charset="-127"/>
              <a:ea typeface="가는으뜸체" pitchFamily="18" charset="-12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343" y="670788"/>
            <a:ext cx="8509313" cy="5516424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500034" y="1500174"/>
            <a:ext cx="60305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r>
              <a:rPr lang="ko-KR" altLang="en-U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8662" y="6357958"/>
            <a:ext cx="4286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가는으뜸체" pitchFamily="18" charset="-127"/>
                <a:ea typeface="가는으뜸체" pitchFamily="18" charset="-127"/>
              </a:rPr>
              <a:t>1</a:t>
            </a:r>
            <a:r>
              <a:rPr lang="ko-KR" altLang="en-US" sz="1400" dirty="0" smtClean="0">
                <a:latin typeface="가는으뜸체" pitchFamily="18" charset="-127"/>
                <a:ea typeface="가는으뜸체" pitchFamily="18" charset="-127"/>
              </a:rPr>
              <a:t>절</a:t>
            </a:r>
            <a:r>
              <a:rPr lang="en-US" altLang="ko-KR" sz="1400" dirty="0" smtClean="0">
                <a:latin typeface="가는으뜸체" pitchFamily="18" charset="-127"/>
                <a:ea typeface="가는으뜸체" pitchFamily="18" charset="-127"/>
              </a:rPr>
              <a:t>-1     2</a:t>
            </a:r>
            <a:r>
              <a:rPr lang="ko-KR" altLang="en-US" sz="1400" dirty="0" smtClean="0">
                <a:latin typeface="가는으뜸체" pitchFamily="18" charset="-127"/>
                <a:ea typeface="가는으뜸체" pitchFamily="18" charset="-127"/>
              </a:rPr>
              <a:t>절</a:t>
            </a:r>
            <a:r>
              <a:rPr lang="en-US" altLang="ko-KR" sz="1400" dirty="0" smtClean="0">
                <a:latin typeface="가는으뜸체" pitchFamily="18" charset="-127"/>
                <a:ea typeface="가는으뜸체" pitchFamily="18" charset="-127"/>
              </a:rPr>
              <a:t>-3     3</a:t>
            </a:r>
            <a:r>
              <a:rPr lang="ko-KR" altLang="en-US" sz="1400" dirty="0" smtClean="0">
                <a:latin typeface="가는으뜸체" pitchFamily="18" charset="-127"/>
                <a:ea typeface="가는으뜸체" pitchFamily="18" charset="-127"/>
              </a:rPr>
              <a:t>절</a:t>
            </a:r>
            <a:r>
              <a:rPr lang="en-US" altLang="ko-KR" sz="1400" dirty="0" smtClean="0">
                <a:latin typeface="가는으뜸체" pitchFamily="18" charset="-127"/>
                <a:ea typeface="가는으뜸체" pitchFamily="18" charset="-127"/>
              </a:rPr>
              <a:t>-5     4</a:t>
            </a:r>
            <a:r>
              <a:rPr lang="ko-KR" altLang="en-US" sz="1400" dirty="0" smtClean="0">
                <a:latin typeface="가는으뜸체" pitchFamily="18" charset="-127"/>
                <a:ea typeface="가는으뜸체" pitchFamily="18" charset="-127"/>
              </a:rPr>
              <a:t>절</a:t>
            </a:r>
            <a:r>
              <a:rPr lang="en-US" altLang="ko-KR" sz="1400" dirty="0" smtClean="0">
                <a:latin typeface="가는으뜸체" pitchFamily="18" charset="-127"/>
                <a:ea typeface="가는으뜸체" pitchFamily="18" charset="-127"/>
              </a:rPr>
              <a:t>-7</a:t>
            </a:r>
            <a:endParaRPr lang="ko-KR" altLang="en-US" sz="1400" dirty="0">
              <a:latin typeface="가는으뜸체" pitchFamily="18" charset="-127"/>
              <a:ea typeface="가는으뜸체" pitchFamily="18" charset="-127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343" y="634215"/>
            <a:ext cx="8509313" cy="55895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28662" y="6357958"/>
            <a:ext cx="4286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가는으뜸체" pitchFamily="18" charset="-127"/>
                <a:ea typeface="가는으뜸체" pitchFamily="18" charset="-127"/>
              </a:rPr>
              <a:t>1</a:t>
            </a:r>
            <a:r>
              <a:rPr lang="ko-KR" altLang="en-US" sz="1400" dirty="0" smtClean="0">
                <a:latin typeface="가는으뜸체" pitchFamily="18" charset="-127"/>
                <a:ea typeface="가는으뜸체" pitchFamily="18" charset="-127"/>
              </a:rPr>
              <a:t>절</a:t>
            </a:r>
            <a:r>
              <a:rPr lang="en-US" altLang="ko-KR" sz="1400" dirty="0" smtClean="0">
                <a:latin typeface="가는으뜸체" pitchFamily="18" charset="-127"/>
                <a:ea typeface="가는으뜸체" pitchFamily="18" charset="-127"/>
              </a:rPr>
              <a:t>-1     2</a:t>
            </a:r>
            <a:r>
              <a:rPr lang="ko-KR" altLang="en-US" sz="1400" dirty="0" smtClean="0">
                <a:latin typeface="가는으뜸체" pitchFamily="18" charset="-127"/>
                <a:ea typeface="가는으뜸체" pitchFamily="18" charset="-127"/>
              </a:rPr>
              <a:t>절</a:t>
            </a:r>
            <a:r>
              <a:rPr lang="en-US" altLang="ko-KR" sz="1400" dirty="0" smtClean="0">
                <a:latin typeface="가는으뜸체" pitchFamily="18" charset="-127"/>
                <a:ea typeface="가는으뜸체" pitchFamily="18" charset="-127"/>
              </a:rPr>
              <a:t>-3     3</a:t>
            </a:r>
            <a:r>
              <a:rPr lang="ko-KR" altLang="en-US" sz="1400" dirty="0" smtClean="0">
                <a:latin typeface="가는으뜸체" pitchFamily="18" charset="-127"/>
                <a:ea typeface="가는으뜸체" pitchFamily="18" charset="-127"/>
              </a:rPr>
              <a:t>절</a:t>
            </a:r>
            <a:r>
              <a:rPr lang="en-US" altLang="ko-KR" sz="1400" dirty="0" smtClean="0">
                <a:latin typeface="가는으뜸체" pitchFamily="18" charset="-127"/>
                <a:ea typeface="가는으뜸체" pitchFamily="18" charset="-127"/>
              </a:rPr>
              <a:t>-5     4</a:t>
            </a:r>
            <a:r>
              <a:rPr lang="ko-KR" altLang="en-US" sz="1400" dirty="0" smtClean="0">
                <a:latin typeface="가는으뜸체" pitchFamily="18" charset="-127"/>
                <a:ea typeface="가는으뜸체" pitchFamily="18" charset="-127"/>
              </a:rPr>
              <a:t>절</a:t>
            </a:r>
            <a:r>
              <a:rPr lang="en-US" altLang="ko-KR" sz="1400" dirty="0" smtClean="0">
                <a:latin typeface="가는으뜸체" pitchFamily="18" charset="-127"/>
                <a:ea typeface="가는으뜸체" pitchFamily="18" charset="-127"/>
              </a:rPr>
              <a:t>-7</a:t>
            </a:r>
            <a:endParaRPr lang="ko-KR" altLang="en-US" sz="1400" dirty="0">
              <a:latin typeface="가는으뜸체" pitchFamily="18" charset="-127"/>
              <a:ea typeface="가는으뜸체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147</Words>
  <Application>Microsoft Office PowerPoint</Application>
  <PresentationFormat>화면 슬라이드 쇼(4:3)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4</cp:revision>
  <dcterms:created xsi:type="dcterms:W3CDTF">2010-02-18T04:46:16Z</dcterms:created>
  <dcterms:modified xsi:type="dcterms:W3CDTF">2010-03-14T05:33:25Z</dcterms:modified>
</cp:coreProperties>
</file>