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D97C-EADA-4493-A7D0-F0A3D509D32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6B3F3-A8F2-4CEA-9BF3-BBD67D00CF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D97C-EADA-4493-A7D0-F0A3D509D32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6B3F3-A8F2-4CEA-9BF3-BBD67D00CF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D97C-EADA-4493-A7D0-F0A3D509D32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6B3F3-A8F2-4CEA-9BF3-BBD67D00CF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D97C-EADA-4493-A7D0-F0A3D509D32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6B3F3-A8F2-4CEA-9BF3-BBD67D00CF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D97C-EADA-4493-A7D0-F0A3D509D32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6B3F3-A8F2-4CEA-9BF3-BBD67D00CF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D97C-EADA-4493-A7D0-F0A3D509D32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6B3F3-A8F2-4CEA-9BF3-BBD67D00CF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D97C-EADA-4493-A7D0-F0A3D509D32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6B3F3-A8F2-4CEA-9BF3-BBD67D00CF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D97C-EADA-4493-A7D0-F0A3D509D32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6B3F3-A8F2-4CEA-9BF3-BBD67D00CF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D97C-EADA-4493-A7D0-F0A3D509D32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6B3F3-A8F2-4CEA-9BF3-BBD67D00CF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D97C-EADA-4493-A7D0-F0A3D509D32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6B3F3-A8F2-4CEA-9BF3-BBD67D00CF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D97C-EADA-4493-A7D0-F0A3D509D32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6B3F3-A8F2-4CEA-9BF3-BBD67D00CF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5D97C-EADA-4493-A7D0-F0A3D509D32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6B3F3-A8F2-4CEA-9BF3-BBD67D00CF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2010-01-19T03:42:47Z</dcterms:created>
  <dcterms:modified xsi:type="dcterms:W3CDTF">2010-01-19T03:43:18Z</dcterms:modified>
</cp:coreProperties>
</file>