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0CFF-A5A3-4C8B-BA3D-82F4DEC78C4B}" type="datetimeFigureOut">
              <a:rPr lang="ko-KR" altLang="en-US" smtClean="0"/>
              <a:t>2009-09-08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365A-EB90-4BCF-92A7-18091B9E00F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0CFF-A5A3-4C8B-BA3D-82F4DEC78C4B}" type="datetimeFigureOut">
              <a:rPr lang="ko-KR" altLang="en-US" smtClean="0"/>
              <a:t>2009-09-08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365A-EB90-4BCF-92A7-18091B9E00F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0CFF-A5A3-4C8B-BA3D-82F4DEC78C4B}" type="datetimeFigureOut">
              <a:rPr lang="ko-KR" altLang="en-US" smtClean="0"/>
              <a:t>2009-09-08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365A-EB90-4BCF-92A7-18091B9E00F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0CFF-A5A3-4C8B-BA3D-82F4DEC78C4B}" type="datetimeFigureOut">
              <a:rPr lang="ko-KR" altLang="en-US" smtClean="0"/>
              <a:t>2009-09-08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365A-EB90-4BCF-92A7-18091B9E00F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0CFF-A5A3-4C8B-BA3D-82F4DEC78C4B}" type="datetimeFigureOut">
              <a:rPr lang="ko-KR" altLang="en-US" smtClean="0"/>
              <a:t>2009-09-08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365A-EB90-4BCF-92A7-18091B9E00F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0CFF-A5A3-4C8B-BA3D-82F4DEC78C4B}" type="datetimeFigureOut">
              <a:rPr lang="ko-KR" altLang="en-US" smtClean="0"/>
              <a:t>2009-09-08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365A-EB90-4BCF-92A7-18091B9E00F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0CFF-A5A3-4C8B-BA3D-82F4DEC78C4B}" type="datetimeFigureOut">
              <a:rPr lang="ko-KR" altLang="en-US" smtClean="0"/>
              <a:t>2009-09-08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365A-EB90-4BCF-92A7-18091B9E00F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0CFF-A5A3-4C8B-BA3D-82F4DEC78C4B}" type="datetimeFigureOut">
              <a:rPr lang="ko-KR" altLang="en-US" smtClean="0"/>
              <a:t>2009-09-08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365A-EB90-4BCF-92A7-18091B9E00F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0CFF-A5A3-4C8B-BA3D-82F4DEC78C4B}" type="datetimeFigureOut">
              <a:rPr lang="ko-KR" altLang="en-US" smtClean="0"/>
              <a:t>2009-09-08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365A-EB90-4BCF-92A7-18091B9E00F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0CFF-A5A3-4C8B-BA3D-82F4DEC78C4B}" type="datetimeFigureOut">
              <a:rPr lang="ko-KR" altLang="en-US" smtClean="0"/>
              <a:t>2009-09-08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365A-EB90-4BCF-92A7-18091B9E00F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0CFF-A5A3-4C8B-BA3D-82F4DEC78C4B}" type="datetimeFigureOut">
              <a:rPr lang="ko-KR" altLang="en-US" smtClean="0"/>
              <a:t>2009-09-08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F365A-EB90-4BCF-92A7-18091B9E00F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10CFF-A5A3-4C8B-BA3D-82F4DEC78C4B}" type="datetimeFigureOut">
              <a:rPr lang="ko-KR" altLang="en-US" smtClean="0"/>
              <a:t>2009-09-08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F365A-EB90-4BCF-92A7-18091B9E00F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2009-09-08T02:57:45Z</dcterms:created>
  <dcterms:modified xsi:type="dcterms:W3CDTF">2009-09-08T02:58:19Z</dcterms:modified>
</cp:coreProperties>
</file>