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46266-50F5-4347-9411-275B2479CCB3}" type="datetimeFigureOut">
              <a:rPr lang="ko-KR" altLang="en-US" smtClean="0"/>
              <a:t>2010-03-13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D271-E802-43C7-8211-30A42D1CE0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46266-50F5-4347-9411-275B2479CCB3}" type="datetimeFigureOut">
              <a:rPr lang="ko-KR" altLang="en-US" smtClean="0"/>
              <a:t>2010-03-13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D271-E802-43C7-8211-30A42D1CE0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46266-50F5-4347-9411-275B2479CCB3}" type="datetimeFigureOut">
              <a:rPr lang="ko-KR" altLang="en-US" smtClean="0"/>
              <a:t>2010-03-13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D271-E802-43C7-8211-30A42D1CE0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46266-50F5-4347-9411-275B2479CCB3}" type="datetimeFigureOut">
              <a:rPr lang="ko-KR" altLang="en-US" smtClean="0"/>
              <a:t>2010-03-13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D271-E802-43C7-8211-30A42D1CE0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46266-50F5-4347-9411-275B2479CCB3}" type="datetimeFigureOut">
              <a:rPr lang="ko-KR" altLang="en-US" smtClean="0"/>
              <a:t>2010-03-13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D271-E802-43C7-8211-30A42D1CE0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46266-50F5-4347-9411-275B2479CCB3}" type="datetimeFigureOut">
              <a:rPr lang="ko-KR" altLang="en-US" smtClean="0"/>
              <a:t>2010-03-13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D271-E802-43C7-8211-30A42D1CE0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46266-50F5-4347-9411-275B2479CCB3}" type="datetimeFigureOut">
              <a:rPr lang="ko-KR" altLang="en-US" smtClean="0"/>
              <a:t>2010-03-13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D271-E802-43C7-8211-30A42D1CE0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46266-50F5-4347-9411-275B2479CCB3}" type="datetimeFigureOut">
              <a:rPr lang="ko-KR" altLang="en-US" smtClean="0"/>
              <a:t>2010-03-13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D271-E802-43C7-8211-30A42D1CE0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46266-50F5-4347-9411-275B2479CCB3}" type="datetimeFigureOut">
              <a:rPr lang="ko-KR" altLang="en-US" smtClean="0"/>
              <a:t>2010-03-13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D271-E802-43C7-8211-30A42D1CE0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46266-50F5-4347-9411-275B2479CCB3}" type="datetimeFigureOut">
              <a:rPr lang="ko-KR" altLang="en-US" smtClean="0"/>
              <a:t>2010-03-13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D271-E802-43C7-8211-30A42D1CE0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46266-50F5-4347-9411-275B2479CCB3}" type="datetimeFigureOut">
              <a:rPr lang="ko-KR" altLang="en-US" smtClean="0"/>
              <a:t>2010-03-13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D271-E802-43C7-8211-30A42D1CE0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46266-50F5-4347-9411-275B2479CCB3}" type="datetimeFigureOut">
              <a:rPr lang="ko-KR" altLang="en-US" smtClean="0"/>
              <a:t>2010-03-13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4D271-E802-43C7-8211-30A42D1CE0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 descr="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428604"/>
            <a:ext cx="8067495" cy="6034224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357166"/>
            <a:ext cx="8143932" cy="611901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ims\Desktop\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85728"/>
            <a:ext cx="8215370" cy="61114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화면 슬라이드 쇼(4:3)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kims</dc:creator>
  <cp:lastModifiedBy>kims</cp:lastModifiedBy>
  <cp:revision>1</cp:revision>
  <dcterms:created xsi:type="dcterms:W3CDTF">2010-03-13T03:54:05Z</dcterms:created>
  <dcterms:modified xsi:type="dcterms:W3CDTF">2010-03-13T03:56:16Z</dcterms:modified>
</cp:coreProperties>
</file>