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BDEB-B65A-4A99-B3C9-3CEDC2474D46}" type="datetimeFigureOut">
              <a:rPr lang="ko-KR" altLang="en-US" smtClean="0"/>
              <a:t>2009-08-14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FDDB3-34A8-40ED-A6E9-05A3359F3EB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2009-08-14T02:40:37Z</dcterms:created>
  <dcterms:modified xsi:type="dcterms:W3CDTF">2009-08-14T02:41:59Z</dcterms:modified>
</cp:coreProperties>
</file>