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57158" y="0"/>
            <a:ext cx="29642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주는 나를 아시네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15" name="그림 1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004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8" name="그림 7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6604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7999"/>
            <a:ext cx="9144000" cy="26238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26969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0042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6604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</Words>
  <Application>Microsoft Office PowerPoint</Application>
  <PresentationFormat>화면 슬라이드 쇼(4:3)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2010-02-09T10:20:29Z</dcterms:created>
  <dcterms:modified xsi:type="dcterms:W3CDTF">2010-02-10T12:12:09Z</dcterms:modified>
</cp:coreProperties>
</file>