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1" r:id="rId4"/>
    <p:sldId id="262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57158" y="0"/>
            <a:ext cx="29642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주는 나를 아시네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072462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1/4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pic>
        <p:nvPicPr>
          <p:cNvPr id="14" name="그림 13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707361"/>
            <a:ext cx="9143245" cy="544327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pic>
        <p:nvPicPr>
          <p:cNvPr id="7" name="그림 6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743934"/>
            <a:ext cx="9143245" cy="53701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pic>
        <p:nvPicPr>
          <p:cNvPr id="4" name="그림 3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743934"/>
            <a:ext cx="9143245" cy="537013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pic>
        <p:nvPicPr>
          <p:cNvPr id="4" name="그림 3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707361"/>
            <a:ext cx="9143245" cy="544327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5</cp:revision>
  <dcterms:created xsi:type="dcterms:W3CDTF">2010-02-09T10:20:29Z</dcterms:created>
  <dcterms:modified xsi:type="dcterms:W3CDTF">2010-02-10T12:03:21Z</dcterms:modified>
</cp:coreProperties>
</file>