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29642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주는 나를 아시네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2010-02-09T10:20:29Z</dcterms:created>
  <dcterms:modified xsi:type="dcterms:W3CDTF">2010-02-10T12:03:21Z</dcterms:modified>
</cp:coreProperties>
</file>