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08B4-6897-4F34-AF13-E0E82FEB6FAD}" type="datetimeFigureOut">
              <a:rPr lang="ko-KR" altLang="en-US" smtClean="0"/>
              <a:t>2011-01-08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3D56-6F31-47DB-9052-4D0ACE1B96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08B4-6897-4F34-AF13-E0E82FEB6FAD}" type="datetimeFigureOut">
              <a:rPr lang="ko-KR" altLang="en-US" smtClean="0"/>
              <a:t>2011-01-08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3D56-6F31-47DB-9052-4D0ACE1B96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08B4-6897-4F34-AF13-E0E82FEB6FAD}" type="datetimeFigureOut">
              <a:rPr lang="ko-KR" altLang="en-US" smtClean="0"/>
              <a:t>2011-01-08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3D56-6F31-47DB-9052-4D0ACE1B96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08B4-6897-4F34-AF13-E0E82FEB6FAD}" type="datetimeFigureOut">
              <a:rPr lang="ko-KR" altLang="en-US" smtClean="0"/>
              <a:t>2011-01-08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3D56-6F31-47DB-9052-4D0ACE1B96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08B4-6897-4F34-AF13-E0E82FEB6FAD}" type="datetimeFigureOut">
              <a:rPr lang="ko-KR" altLang="en-US" smtClean="0"/>
              <a:t>2011-01-08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3D56-6F31-47DB-9052-4D0ACE1B96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08B4-6897-4F34-AF13-E0E82FEB6FAD}" type="datetimeFigureOut">
              <a:rPr lang="ko-KR" altLang="en-US" smtClean="0"/>
              <a:t>2011-01-08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3D56-6F31-47DB-9052-4D0ACE1B96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08B4-6897-4F34-AF13-E0E82FEB6FAD}" type="datetimeFigureOut">
              <a:rPr lang="ko-KR" altLang="en-US" smtClean="0"/>
              <a:t>2011-01-08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3D56-6F31-47DB-9052-4D0ACE1B96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08B4-6897-4F34-AF13-E0E82FEB6FAD}" type="datetimeFigureOut">
              <a:rPr lang="ko-KR" altLang="en-US" smtClean="0"/>
              <a:t>2011-01-08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3D56-6F31-47DB-9052-4D0ACE1B96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08B4-6897-4F34-AF13-E0E82FEB6FAD}" type="datetimeFigureOut">
              <a:rPr lang="ko-KR" altLang="en-US" smtClean="0"/>
              <a:t>2011-01-08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3D56-6F31-47DB-9052-4D0ACE1B96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08B4-6897-4F34-AF13-E0E82FEB6FAD}" type="datetimeFigureOut">
              <a:rPr lang="ko-KR" altLang="en-US" smtClean="0"/>
              <a:t>2011-01-08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3D56-6F31-47DB-9052-4D0ACE1B96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08B4-6897-4F34-AF13-E0E82FEB6FAD}" type="datetimeFigureOut">
              <a:rPr lang="ko-KR" altLang="en-US" smtClean="0"/>
              <a:t>2011-01-08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3D56-6F31-47DB-9052-4D0ACE1B96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A08B4-6897-4F34-AF13-E0E82FEB6FAD}" type="datetimeFigureOut">
              <a:rPr lang="ko-KR" altLang="en-US" smtClean="0"/>
              <a:t>2011-01-08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C3D56-6F31-47DB-9052-4D0ACE1B96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Very Infortant Person</dc:creator>
  <cp:lastModifiedBy>Very Infortant Person</cp:lastModifiedBy>
  <cp:revision>1</cp:revision>
  <dcterms:created xsi:type="dcterms:W3CDTF">2011-01-08T05:54:25Z</dcterms:created>
  <dcterms:modified xsi:type="dcterms:W3CDTF">2011-01-08T05:55:12Z</dcterms:modified>
</cp:coreProperties>
</file>