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288E-AB33-4F1F-BB6C-DFBF993CE665}" type="datetimeFigureOut">
              <a:rPr lang="ko-KR" altLang="en-US" smtClean="0"/>
              <a:t>2010-01-20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FC92-1891-4925-A2BB-4BEBEEAB1C3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7158" y="0"/>
            <a:ext cx="3374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주 내게 말씀하시니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929586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500042"/>
            <a:ext cx="8436167" cy="3108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26458"/>
            <a:ext cx="8436167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500042"/>
            <a:ext cx="8436167" cy="3108703"/>
          </a:xfrm>
          <a:prstGeom prst="rect">
            <a:avLst/>
          </a:prstGeom>
        </p:spPr>
      </p:pic>
      <p:pic>
        <p:nvPicPr>
          <p:cNvPr id="5" name="그림 4" descr="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99606"/>
            <a:ext cx="4243961" cy="277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500042"/>
            <a:ext cx="8436167" cy="3108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2918"/>
            <a:ext cx="9144000" cy="292895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428604"/>
            <a:ext cx="8436167" cy="31087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26458"/>
            <a:ext cx="8436167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328612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929586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432925" cy="3108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2010-01-20T13:24:15Z</dcterms:created>
  <dcterms:modified xsi:type="dcterms:W3CDTF">2010-01-20T14:01:00Z</dcterms:modified>
</cp:coreProperties>
</file>