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288E-AB33-4F1F-BB6C-DFBF993CE665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FC92-1891-4925-A2BB-4BEBEEAB1C3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288E-AB33-4F1F-BB6C-DFBF993CE665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FC92-1891-4925-A2BB-4BEBEEAB1C3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288E-AB33-4F1F-BB6C-DFBF993CE665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FC92-1891-4925-A2BB-4BEBEEAB1C3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288E-AB33-4F1F-BB6C-DFBF993CE665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FC92-1891-4925-A2BB-4BEBEEAB1C3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288E-AB33-4F1F-BB6C-DFBF993CE665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FC92-1891-4925-A2BB-4BEBEEAB1C3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288E-AB33-4F1F-BB6C-DFBF993CE665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FC92-1891-4925-A2BB-4BEBEEAB1C3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288E-AB33-4F1F-BB6C-DFBF993CE665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FC92-1891-4925-A2BB-4BEBEEAB1C3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288E-AB33-4F1F-BB6C-DFBF993CE665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FC92-1891-4925-A2BB-4BEBEEAB1C3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288E-AB33-4F1F-BB6C-DFBF993CE665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FC92-1891-4925-A2BB-4BEBEEAB1C3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288E-AB33-4F1F-BB6C-DFBF993CE665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FC92-1891-4925-A2BB-4BEBEEAB1C3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288E-AB33-4F1F-BB6C-DFBF993CE665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FC92-1891-4925-A2BB-4BEBEEAB1C3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3288E-AB33-4F1F-BB6C-DFBF993CE665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5FC92-1891-4925-A2BB-4BEBEEAB1C3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357158" y="0"/>
            <a:ext cx="33746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주 내게 말씀하시니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7929586" y="6215082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500042"/>
            <a:ext cx="8436167" cy="310870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7929586" y="6215082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10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826458"/>
            <a:ext cx="8436167" cy="310260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7929586" y="6215082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857232"/>
            <a:ext cx="8436167" cy="310260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7929586" y="6215082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500042"/>
            <a:ext cx="8436167" cy="310870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7929586" y="6215082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857232"/>
            <a:ext cx="8436167" cy="310260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7929586" y="6215082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500042"/>
            <a:ext cx="8436167" cy="310870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7929586" y="6215082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857232"/>
            <a:ext cx="8436167" cy="310260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7929586" y="6215082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428604"/>
            <a:ext cx="8436167" cy="310870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7929586" y="6215082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826458"/>
            <a:ext cx="8436167" cy="310260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7929586" y="6215082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428604"/>
            <a:ext cx="8436167" cy="310870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13</Words>
  <Application>Microsoft Office PowerPoint</Application>
  <PresentationFormat>화면 슬라이드 쇼(4:3)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2</cp:revision>
  <dcterms:created xsi:type="dcterms:W3CDTF">2010-01-20T13:24:15Z</dcterms:created>
  <dcterms:modified xsi:type="dcterms:W3CDTF">2010-01-20T13:38:54Z</dcterms:modified>
</cp:coreProperties>
</file>