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357158" y="0"/>
            <a:ext cx="33746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 내게 말씀하시니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92958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92958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792958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92958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92958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2010-01-20T13:24:15Z</dcterms:created>
  <dcterms:modified xsi:type="dcterms:W3CDTF">2010-01-20T13:29:52Z</dcterms:modified>
</cp:coreProperties>
</file>