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0D4C-BEC1-422D-8DA6-35007D164889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4A1D-E200-425F-84A5-75BA0E07F7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2009-07-25T08:48:48Z</dcterms:created>
  <dcterms:modified xsi:type="dcterms:W3CDTF">2009-07-25T08:50:09Z</dcterms:modified>
</cp:coreProperties>
</file>