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DB2A-C1CD-49A2-9122-B15D2208F41D}" type="datetimeFigureOut">
              <a:rPr lang="ko-KR" altLang="en-US" smtClean="0"/>
              <a:t>2009-09-30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1396-CB96-4EF2-BCF1-61EEE6F8E41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DB2A-C1CD-49A2-9122-B15D2208F41D}" type="datetimeFigureOut">
              <a:rPr lang="ko-KR" altLang="en-US" smtClean="0"/>
              <a:t>2009-09-30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1396-CB96-4EF2-BCF1-61EEE6F8E41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DB2A-C1CD-49A2-9122-B15D2208F41D}" type="datetimeFigureOut">
              <a:rPr lang="ko-KR" altLang="en-US" smtClean="0"/>
              <a:t>2009-09-30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1396-CB96-4EF2-BCF1-61EEE6F8E41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DB2A-C1CD-49A2-9122-B15D2208F41D}" type="datetimeFigureOut">
              <a:rPr lang="ko-KR" altLang="en-US" smtClean="0"/>
              <a:t>2009-09-30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1396-CB96-4EF2-BCF1-61EEE6F8E41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DB2A-C1CD-49A2-9122-B15D2208F41D}" type="datetimeFigureOut">
              <a:rPr lang="ko-KR" altLang="en-US" smtClean="0"/>
              <a:t>2009-09-30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1396-CB96-4EF2-BCF1-61EEE6F8E41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DB2A-C1CD-49A2-9122-B15D2208F41D}" type="datetimeFigureOut">
              <a:rPr lang="ko-KR" altLang="en-US" smtClean="0"/>
              <a:t>2009-09-30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1396-CB96-4EF2-BCF1-61EEE6F8E41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DB2A-C1CD-49A2-9122-B15D2208F41D}" type="datetimeFigureOut">
              <a:rPr lang="ko-KR" altLang="en-US" smtClean="0"/>
              <a:t>2009-09-30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1396-CB96-4EF2-BCF1-61EEE6F8E41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DB2A-C1CD-49A2-9122-B15D2208F41D}" type="datetimeFigureOut">
              <a:rPr lang="ko-KR" altLang="en-US" smtClean="0"/>
              <a:t>2009-09-30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1396-CB96-4EF2-BCF1-61EEE6F8E41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DB2A-C1CD-49A2-9122-B15D2208F41D}" type="datetimeFigureOut">
              <a:rPr lang="ko-KR" altLang="en-US" smtClean="0"/>
              <a:t>2009-09-30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1396-CB96-4EF2-BCF1-61EEE6F8E41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DB2A-C1CD-49A2-9122-B15D2208F41D}" type="datetimeFigureOut">
              <a:rPr lang="ko-KR" altLang="en-US" smtClean="0"/>
              <a:t>2009-09-30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1396-CB96-4EF2-BCF1-61EEE6F8E41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ADB2A-C1CD-49A2-9122-B15D2208F41D}" type="datetimeFigureOut">
              <a:rPr lang="ko-KR" altLang="en-US" smtClean="0"/>
              <a:t>2009-09-30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1396-CB96-4EF2-BCF1-61EEE6F8E41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ADB2A-C1CD-49A2-9122-B15D2208F41D}" type="datetimeFigureOut">
              <a:rPr lang="ko-KR" altLang="en-US" smtClean="0"/>
              <a:t>2009-09-30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01396-CB96-4EF2-BCF1-61EEE6F8E41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화면 슬라이드 쇼(4:3)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2009-09-30T14:45:20Z</dcterms:created>
  <dcterms:modified xsi:type="dcterms:W3CDTF">2009-09-30T14:46:11Z</dcterms:modified>
</cp:coreProperties>
</file>