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30E54-AC4D-4910-BF19-315366D3B7E7}" type="datetimeFigureOut">
              <a:rPr lang="ko-KR" altLang="en-US" smtClean="0"/>
              <a:pPr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5B044-495B-4E49-9313-0286849378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화면 슬라이드 쇼(4:3)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Royal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Very Infortant Person</dc:creator>
  <cp:lastModifiedBy>Very Infortant Person</cp:lastModifiedBy>
  <cp:revision>4</cp:revision>
  <dcterms:created xsi:type="dcterms:W3CDTF">2011-01-16T12:16:13Z</dcterms:created>
  <dcterms:modified xsi:type="dcterms:W3CDTF">2011-01-16T12:21:32Z</dcterms:modified>
</cp:coreProperties>
</file>