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57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F220-9DA4-486D-80F1-1112088B753B}" type="datetimeFigureOut">
              <a:rPr lang="ko-KR" altLang="en-US" smtClean="0"/>
              <a:t>2010-01-22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D5B-7362-4E81-A1DE-150BC3AF37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F220-9DA4-486D-80F1-1112088B753B}" type="datetimeFigureOut">
              <a:rPr lang="ko-KR" altLang="en-US" smtClean="0"/>
              <a:t>2010-01-22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D5B-7362-4E81-A1DE-150BC3AF37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F220-9DA4-486D-80F1-1112088B753B}" type="datetimeFigureOut">
              <a:rPr lang="ko-KR" altLang="en-US" smtClean="0"/>
              <a:t>2010-01-22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D5B-7362-4E81-A1DE-150BC3AF37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F220-9DA4-486D-80F1-1112088B753B}" type="datetimeFigureOut">
              <a:rPr lang="ko-KR" altLang="en-US" smtClean="0"/>
              <a:t>2010-01-22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D5B-7362-4E81-A1DE-150BC3AF37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F220-9DA4-486D-80F1-1112088B753B}" type="datetimeFigureOut">
              <a:rPr lang="ko-KR" altLang="en-US" smtClean="0"/>
              <a:t>2010-01-22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D5B-7362-4E81-A1DE-150BC3AF37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F220-9DA4-486D-80F1-1112088B753B}" type="datetimeFigureOut">
              <a:rPr lang="ko-KR" altLang="en-US" smtClean="0"/>
              <a:t>2010-01-22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D5B-7362-4E81-A1DE-150BC3AF37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F220-9DA4-486D-80F1-1112088B753B}" type="datetimeFigureOut">
              <a:rPr lang="ko-KR" altLang="en-US" smtClean="0"/>
              <a:t>2010-01-22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D5B-7362-4E81-A1DE-150BC3AF37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F220-9DA4-486D-80F1-1112088B753B}" type="datetimeFigureOut">
              <a:rPr lang="ko-KR" altLang="en-US" smtClean="0"/>
              <a:t>2010-01-22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D5B-7362-4E81-A1DE-150BC3AF37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F220-9DA4-486D-80F1-1112088B753B}" type="datetimeFigureOut">
              <a:rPr lang="ko-KR" altLang="en-US" smtClean="0"/>
              <a:t>2010-01-22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D5B-7362-4E81-A1DE-150BC3AF37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F220-9DA4-486D-80F1-1112088B753B}" type="datetimeFigureOut">
              <a:rPr lang="ko-KR" altLang="en-US" smtClean="0"/>
              <a:t>2010-01-22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D5B-7362-4E81-A1DE-150BC3AF37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F220-9DA4-486D-80F1-1112088B753B}" type="datetimeFigureOut">
              <a:rPr lang="ko-KR" altLang="en-US" smtClean="0"/>
              <a:t>2010-01-22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D5B-7362-4E81-A1DE-150BC3AF37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FF220-9DA4-486D-80F1-1112088B753B}" type="datetimeFigureOut">
              <a:rPr lang="ko-KR" altLang="en-US" smtClean="0"/>
              <a:t>2010-01-22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85D5B-7362-4E81-A1DE-150BC3AF37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2010-01-22T04:43:37Z</dcterms:created>
  <dcterms:modified xsi:type="dcterms:W3CDTF">2010-01-22T04:44:57Z</dcterms:modified>
</cp:coreProperties>
</file>