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9" r:id="rId3"/>
    <p:sldId id="270" r:id="rId4"/>
    <p:sldId id="271" r:id="rId5"/>
  </p:sldIdLst>
  <p:sldSz cx="9144000" cy="6858000" type="screen4x3"/>
  <p:notesSz cx="6858000" cy="9144000"/>
  <p:custShowLst>
    <p:custShow name="재구성한 쇼1" id="0">
      <p:sldLst/>
    </p:custShow>
  </p:custShowLst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926C7D17-CEAB-4FF8-BB0F-A617B7DBABE8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00278A80-D0E2-45C6-B660-DC31D93C1625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7E3B27BF-5A55-4470-B23E-D4759F462AEF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5BC214EC-A3B3-4EF2-9959-87D6864A5BFC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5025027F-4664-48B4-A8F7-EB88DBC8DAD7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DF119614-69B4-4C0F-BF58-103CF8816BC3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15A46B3F-8208-4F01-A230-01578FA0485F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1EFEA12E-6017-4A92-8D4F-B63DD63A99C8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9BB1A773-C4DA-4368-9D35-2C917612613A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913451A9-B5A5-4961-B843-F8E6E8E489AC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ctr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algn="r" rtl="0" fontAlgn="base" latinLnBrk="1">
              <a:spcBef>
                <a:spcPct val="0"/>
              </a:spcBef>
              <a:spcAft>
                <a:spcPct val="0"/>
              </a:spcAft>
            </a:pPr>
            <a:fld id="{ED051F1A-9F3B-4D3F-909F-B9D0CC7211CD}" type="slidenum">
              <a:rPr kumimoji="1" lang="en-US" altLang="ko-KR" sz="1400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algn="r"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sz="1400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</a:defRPr>
            </a:lvl1pPr>
          </a:lstStyle>
          <a:p>
            <a:pPr algn="l"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ea typeface="+mn-ea"/>
              </a:defRPr>
            </a:lvl1pPr>
          </a:lstStyle>
          <a:p>
            <a:pPr rtl="0" fontAlgn="base" latinLnBrk="1">
              <a:spcBef>
                <a:spcPct val="0"/>
              </a:spcBef>
              <a:spcAft>
                <a:spcPct val="0"/>
              </a:spcAft>
            </a:pPr>
            <a:endParaRPr kumimoji="1" lang="en-US" altLang="ko-KR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ea typeface="+mn-ea"/>
              </a:defRPr>
            </a:lvl1pPr>
          </a:lstStyle>
          <a:p>
            <a:pPr rtl="0" fontAlgn="base" latinLnBrk="1">
              <a:spcBef>
                <a:spcPct val="0"/>
              </a:spcBef>
              <a:spcAft>
                <a:spcPct val="0"/>
              </a:spcAft>
            </a:pPr>
            <a:fld id="{AD8231FD-AB92-44DB-877F-8E46FB2BED5E}" type="slidenum">
              <a:rPr kumimoji="1" lang="en-US" altLang="ko-KR" kern="1200">
                <a:solidFill>
                  <a:srgbClr val="000000"/>
                </a:solidFill>
                <a:latin typeface="굴림"/>
                <a:ea typeface="굴림"/>
                <a:cs typeface="+mn-cs"/>
              </a:rPr>
              <a:pPr rtl="0" fontAlgn="base" latinLnBrk="1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kumimoji="1" lang="en-US" altLang="ko-KR" kern="1200">
              <a:solidFill>
                <a:srgbClr val="000000"/>
              </a:solidFill>
              <a:latin typeface="굴림"/>
              <a:ea typeface="굴림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022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1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904" y="1276939"/>
            <a:ext cx="8876191" cy="45809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71604" y="2714620"/>
            <a:ext cx="6715172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주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께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가 까 이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날  이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끄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소 서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5201679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간  절 히 주 님 만 을 원 합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니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다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주께 가까이</a:t>
            </a:r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022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1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35" y="1348377"/>
            <a:ext cx="8862129" cy="458095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2571744"/>
            <a:ext cx="692948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채 워  주 소 서 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주  의 사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랑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을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5000636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진  정 한 찬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양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드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릴 수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있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도 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록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주께 가까이</a:t>
            </a:r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022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1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35" y="1441293"/>
            <a:ext cx="8862129" cy="44165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4414" y="2571744"/>
            <a:ext cx="757242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목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마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른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 나 의 영 혼 주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를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부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르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3200" b="1" spc="50" dirty="0" err="1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니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5852" y="5500702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나  의 맘    만 져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주 소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-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서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주께 가까이</a:t>
            </a:r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 descr="022_12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그림 4" descr="1-1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278" y="1441293"/>
            <a:ext cx="8425564" cy="463091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4414" y="2714620"/>
            <a:ext cx="7286676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주님만을 원 합니다  더 원 합니다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57290" y="5630307"/>
            <a:ext cx="7000924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나  의 맘    만 져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 </a:t>
            </a:r>
            <a:r>
              <a:rPr lang="ko-KR" altLang="en-US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주 소   서 </a:t>
            </a:r>
            <a:r>
              <a:rPr lang="en-US" altLang="ko-KR" sz="32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울릉도M" pitchFamily="18" charset="-127"/>
                <a:ea typeface="HY울릉도M" pitchFamily="18" charset="-127"/>
              </a:rPr>
              <a:t>~</a:t>
            </a:r>
            <a:endParaRPr lang="en-US" altLang="ko-KR" sz="32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울릉도M" pitchFamily="18" charset="-127"/>
              <a:ea typeface="HY울릉도M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7158" y="428604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고신2체" pitchFamily="2" charset="-127"/>
              </a:rPr>
              <a:t>주께 가까이</a:t>
            </a:r>
            <a:endParaRPr lang="ko-KR" alt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고신2체" pitchFamily="2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기본 디자인">
  <a:themeElements>
    <a:clrScheme name="기본 디자인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96</Words>
  <Application>Microsoft Office PowerPoint</Application>
  <PresentationFormat>화면 슬라이드 쇼(4:3)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  <vt:variant>
        <vt:lpstr>재구성한 쇼</vt:lpstr>
      </vt:variant>
      <vt:variant>
        <vt:i4>1</vt:i4>
      </vt:variant>
    </vt:vector>
  </HeadingPairs>
  <TitlesOfParts>
    <vt:vector size="6" baseType="lpstr">
      <vt:lpstr>1_기본 디자인</vt:lpstr>
      <vt:lpstr>슬라이드 1</vt:lpstr>
      <vt:lpstr>슬라이드 2</vt:lpstr>
      <vt:lpstr>슬라이드 3</vt:lpstr>
      <vt:lpstr>슬라이드 4</vt:lpstr>
      <vt:lpstr>재구성한 쇼1</vt:lpstr>
    </vt:vector>
  </TitlesOfParts>
  <Company>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parks</dc:creator>
  <cp:lastModifiedBy>韓國人</cp:lastModifiedBy>
  <cp:revision>7</cp:revision>
  <dcterms:created xsi:type="dcterms:W3CDTF">2005-08-02T04:15:57Z</dcterms:created>
  <dcterms:modified xsi:type="dcterms:W3CDTF">2009-10-09T07:15:18Z</dcterms:modified>
</cp:coreProperties>
</file>