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CA35-99BA-4FC1-BE2B-C260D469BFF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4E5-4604-48F0-BD1B-CA2F850D2B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2009-12-29T04:28:00Z</dcterms:created>
  <dcterms:modified xsi:type="dcterms:W3CDTF">2009-12-29T04:28:59Z</dcterms:modified>
</cp:coreProperties>
</file>