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0" r:id="rId4"/>
    <p:sldId id="271" r:id="rId5"/>
    <p:sldId id="272" r:id="rId6"/>
    <p:sldId id="260" r:id="rId7"/>
    <p:sldId id="2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C11D7-2F1F-4317-84B0-C7BBA200590F}" type="datetimeFigureOut">
              <a:rPr lang="ko-KR" altLang="en-US" smtClean="0"/>
              <a:pPr/>
              <a:t>2011-07-22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561F7-9593-4078-ABE2-BEF59E6B8D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214282" y="500042"/>
            <a:ext cx="8929718" cy="5831657"/>
            <a:chOff x="0" y="500042"/>
            <a:chExt cx="9428144" cy="583165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 t="41749" b="32021"/>
            <a:stretch>
              <a:fillRect/>
            </a:stretch>
          </p:blipFill>
          <p:spPr bwMode="auto">
            <a:xfrm>
              <a:off x="0" y="1571612"/>
              <a:ext cx="749935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4"/>
            <a:srcRect t="12240" b="61530"/>
            <a:stretch>
              <a:fillRect/>
            </a:stretch>
          </p:blipFill>
          <p:spPr bwMode="auto">
            <a:xfrm>
              <a:off x="1928794" y="4071942"/>
              <a:ext cx="749935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직사각형 3"/>
            <p:cNvSpPr/>
            <p:nvPr/>
          </p:nvSpPr>
          <p:spPr>
            <a:xfrm>
              <a:off x="500033" y="500042"/>
              <a:ext cx="4478044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ko-KR" altLang="en-US" sz="5400" b="1" cap="none" spc="0" dirty="0" smtClean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solidFill>
                    <a:srgbClr val="C00000"/>
                  </a:solidFill>
                  <a:effectLst>
                    <a:outerShdw blurRad="50800" algn="tl" rotWithShape="0">
                      <a:srgbClr val="000000"/>
                    </a:outerShdw>
                  </a:effectLst>
                  <a:latin typeface="휴먼옛체" pitchFamily="18" charset="-127"/>
                  <a:ea typeface="휴먼옛체" pitchFamily="18" charset="-127"/>
                </a:rPr>
                <a:t>주께 가까이</a:t>
              </a:r>
              <a:endParaRPr lang="en-US" altLang="ko-KR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휴먼옛체" pitchFamily="18" charset="-127"/>
                <a:ea typeface="휴먼옛체" pitchFamily="18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28728" y="2928934"/>
              <a:ext cx="55721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주    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께가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 까 이 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28926" y="5500702"/>
              <a:ext cx="55721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날    이끄소서 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6" name="그룹 5"/>
          <p:cNvGrpSpPr/>
          <p:nvPr/>
        </p:nvGrpSpPr>
        <p:grpSpPr>
          <a:xfrm>
            <a:off x="430236" y="714356"/>
            <a:ext cx="8713764" cy="5331591"/>
            <a:chOff x="0" y="1071546"/>
            <a:chExt cx="8713764" cy="5331591"/>
          </a:xfrm>
        </p:grpSpPr>
        <p:pic>
          <p:nvPicPr>
            <p:cNvPr id="13314" name="Picture 2"/>
            <p:cNvPicPr>
              <a:picLocks noChangeAspect="1" noChangeArrowheads="1"/>
            </p:cNvPicPr>
            <p:nvPr/>
          </p:nvPicPr>
          <p:blipFill>
            <a:blip r:embed="rId3"/>
            <a:srcRect t="54863" b="17268"/>
            <a:stretch>
              <a:fillRect/>
            </a:stretch>
          </p:blipFill>
          <p:spPr bwMode="auto">
            <a:xfrm>
              <a:off x="0" y="1071546"/>
              <a:ext cx="7499350" cy="1571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4"/>
            <a:srcRect t="12240" b="61530"/>
            <a:stretch>
              <a:fillRect/>
            </a:stretch>
          </p:blipFill>
          <p:spPr bwMode="auto">
            <a:xfrm>
              <a:off x="1214414" y="4071942"/>
              <a:ext cx="749935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TextBox 3"/>
            <p:cNvSpPr txBox="1"/>
            <p:nvPr/>
          </p:nvSpPr>
          <p:spPr>
            <a:xfrm>
              <a:off x="1071538" y="2714620"/>
              <a:ext cx="65008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간    절 히 주</a:t>
              </a:r>
              <a:r>
                <a:rPr lang="en-US" altLang="ko-KR" sz="3200" dirty="0" smtClean="0">
                  <a:latin typeface="궁서" pitchFamily="18" charset="-127"/>
                  <a:ea typeface="궁서" pitchFamily="18" charset="-127"/>
                </a:rPr>
                <a:t>-   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님만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14546" y="5572140"/>
              <a:ext cx="60722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 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을원합니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다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214282" y="928670"/>
            <a:ext cx="8070854" cy="4974401"/>
            <a:chOff x="214282" y="928670"/>
            <a:chExt cx="8070854" cy="497440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/>
            <a:srcRect t="12240" b="61530"/>
            <a:stretch>
              <a:fillRect/>
            </a:stretch>
          </p:blipFill>
          <p:spPr bwMode="auto">
            <a:xfrm>
              <a:off x="785786" y="3786190"/>
              <a:ext cx="749935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1785918" y="5072074"/>
              <a:ext cx="55721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주    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의사랑을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 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/>
            <a:srcRect t="41749" b="32021"/>
            <a:stretch>
              <a:fillRect/>
            </a:stretch>
          </p:blipFill>
          <p:spPr bwMode="auto">
            <a:xfrm>
              <a:off x="214282" y="928670"/>
              <a:ext cx="749935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TextBox 8"/>
            <p:cNvSpPr txBox="1"/>
            <p:nvPr/>
          </p:nvSpPr>
          <p:spPr>
            <a:xfrm>
              <a:off x="1643042" y="2285992"/>
              <a:ext cx="55721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채   워 주 소 서 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6" name="그룹 5"/>
          <p:cNvGrpSpPr/>
          <p:nvPr/>
        </p:nvGrpSpPr>
        <p:grpSpPr>
          <a:xfrm>
            <a:off x="357158" y="1214422"/>
            <a:ext cx="8143932" cy="4831525"/>
            <a:chOff x="357158" y="1214422"/>
            <a:chExt cx="8143932" cy="4831525"/>
          </a:xfrm>
        </p:grpSpPr>
        <p:pic>
          <p:nvPicPr>
            <p:cNvPr id="10242" name="Picture 2"/>
            <p:cNvPicPr>
              <a:picLocks noChangeAspect="1" noChangeArrowheads="1"/>
            </p:cNvPicPr>
            <p:nvPr/>
          </p:nvPicPr>
          <p:blipFill>
            <a:blip r:embed="rId3"/>
            <a:srcRect t="12240" b="59891"/>
            <a:stretch>
              <a:fillRect/>
            </a:stretch>
          </p:blipFill>
          <p:spPr bwMode="auto">
            <a:xfrm>
              <a:off x="357158" y="1214422"/>
              <a:ext cx="7499350" cy="1571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3"/>
            <a:srcRect t="56503" b="17267"/>
            <a:stretch>
              <a:fillRect/>
            </a:stretch>
          </p:blipFill>
          <p:spPr bwMode="auto">
            <a:xfrm>
              <a:off x="785786" y="3929066"/>
              <a:ext cx="749935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TextBox 3"/>
            <p:cNvSpPr txBox="1"/>
            <p:nvPr/>
          </p:nvSpPr>
          <p:spPr>
            <a:xfrm>
              <a:off x="1571604" y="2643182"/>
              <a:ext cx="62151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진  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정한찬</a:t>
              </a:r>
              <a:r>
                <a:rPr lang="en-US" altLang="ko-KR" sz="32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양드</a:t>
              </a:r>
              <a:r>
                <a:rPr lang="en-US" altLang="ko-KR" sz="32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릴수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57356" y="5214950"/>
              <a:ext cx="66437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있도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  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록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    목마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른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그룹 6"/>
          <p:cNvGrpSpPr/>
          <p:nvPr/>
        </p:nvGrpSpPr>
        <p:grpSpPr>
          <a:xfrm>
            <a:off x="357158" y="1214422"/>
            <a:ext cx="8642358" cy="4688649"/>
            <a:chOff x="357158" y="1214422"/>
            <a:chExt cx="8642358" cy="4688649"/>
          </a:xfrm>
        </p:grpSpPr>
        <p:pic>
          <p:nvPicPr>
            <p:cNvPr id="11267" name="Picture 3"/>
            <p:cNvPicPr>
              <a:picLocks noChangeAspect="1" noChangeArrowheads="1"/>
            </p:cNvPicPr>
            <p:nvPr/>
          </p:nvPicPr>
          <p:blipFill>
            <a:blip r:embed="rId3"/>
            <a:srcRect t="10601" b="63169"/>
            <a:stretch>
              <a:fillRect/>
            </a:stretch>
          </p:blipFill>
          <p:spPr bwMode="auto">
            <a:xfrm>
              <a:off x="357158" y="1214422"/>
              <a:ext cx="749935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/>
            <a:srcRect t="54863" b="18907"/>
            <a:stretch>
              <a:fillRect/>
            </a:stretch>
          </p:blipFill>
          <p:spPr bwMode="auto">
            <a:xfrm>
              <a:off x="1500166" y="3643314"/>
              <a:ext cx="749935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428728" y="2571744"/>
              <a:ext cx="55721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나  의 영 혼 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71736" y="5072074"/>
              <a:ext cx="621510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주   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를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 부 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르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 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니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 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 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그룹 7"/>
          <p:cNvGrpSpPr/>
          <p:nvPr/>
        </p:nvGrpSpPr>
        <p:grpSpPr>
          <a:xfrm>
            <a:off x="357158" y="1142984"/>
            <a:ext cx="8415337" cy="4974401"/>
            <a:chOff x="357158" y="1142984"/>
            <a:chExt cx="8415337" cy="4974401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/>
            <a:srcRect t="12240" b="61530"/>
            <a:stretch>
              <a:fillRect/>
            </a:stretch>
          </p:blipFill>
          <p:spPr bwMode="auto">
            <a:xfrm>
              <a:off x="357158" y="1142984"/>
              <a:ext cx="8415337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/>
            <a:srcRect t="56503" b="17267"/>
            <a:stretch>
              <a:fillRect/>
            </a:stretch>
          </p:blipFill>
          <p:spPr bwMode="auto">
            <a:xfrm>
              <a:off x="357158" y="3857628"/>
              <a:ext cx="8415337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1142976" y="2500306"/>
              <a:ext cx="70723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나의맘</a:t>
              </a:r>
              <a:r>
                <a:rPr lang="en-US" altLang="ko-KR" sz="32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만져</a:t>
              </a:r>
              <a:r>
                <a:rPr lang="en-US" altLang="ko-KR" sz="32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주</a:t>
              </a:r>
              <a:r>
                <a:rPr lang="en-US" altLang="ko-KR" sz="32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소서</a:t>
              </a:r>
              <a:r>
                <a:rPr lang="en-US" altLang="ko-KR" sz="3200" dirty="0" smtClean="0">
                  <a:latin typeface="궁서" pitchFamily="18" charset="-127"/>
                  <a:ea typeface="궁서" pitchFamily="18" charset="-127"/>
                </a:rPr>
                <a:t>-</a:t>
              </a:r>
              <a:endParaRPr lang="ko-KR" altLang="en-US" sz="3200" dirty="0">
                <a:latin typeface="궁서" pitchFamily="18" charset="-127"/>
                <a:ea typeface="궁서" pitchFamily="18" charset="-127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28728" y="5286388"/>
              <a:ext cx="70723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주님만을   원합니다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그룹 6"/>
          <p:cNvGrpSpPr/>
          <p:nvPr/>
        </p:nvGrpSpPr>
        <p:grpSpPr>
          <a:xfrm>
            <a:off x="357158" y="500042"/>
            <a:ext cx="8480395" cy="4902963"/>
            <a:chOff x="363538" y="1428736"/>
            <a:chExt cx="8480395" cy="4902963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/>
            <a:srcRect t="12240" b="63170"/>
            <a:stretch>
              <a:fillRect/>
            </a:stretch>
          </p:blipFill>
          <p:spPr bwMode="auto">
            <a:xfrm>
              <a:off x="363538" y="1428736"/>
              <a:ext cx="8415337" cy="1428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/>
            <a:srcRect t="54863" b="18907"/>
            <a:stretch>
              <a:fillRect/>
            </a:stretch>
          </p:blipFill>
          <p:spPr bwMode="auto">
            <a:xfrm>
              <a:off x="428596" y="4071942"/>
              <a:ext cx="8415337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1500166" y="2714620"/>
              <a:ext cx="70723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더     원 합 </a:t>
              </a:r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니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 다 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285852" y="5500702"/>
              <a:ext cx="742955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800" dirty="0" err="1" smtClean="0">
                  <a:latin typeface="궁서" pitchFamily="18" charset="-127"/>
                  <a:ea typeface="궁서" pitchFamily="18" charset="-127"/>
                </a:rPr>
                <a:t>나의맘</a:t>
              </a:r>
              <a:r>
                <a:rPr lang="en-US" altLang="ko-KR" sz="32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만져</a:t>
              </a:r>
              <a:r>
                <a:rPr lang="en-US" altLang="ko-KR" sz="32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주소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r>
                <a:rPr lang="ko-KR" altLang="en-US" sz="4800" dirty="0" smtClean="0">
                  <a:latin typeface="궁서" pitchFamily="18" charset="-127"/>
                  <a:ea typeface="궁서" pitchFamily="18" charset="-127"/>
                </a:rPr>
                <a:t>서</a:t>
              </a:r>
              <a:r>
                <a:rPr lang="en-US" altLang="ko-KR" sz="4800" dirty="0" smtClean="0">
                  <a:latin typeface="궁서" pitchFamily="18" charset="-127"/>
                  <a:ea typeface="궁서" pitchFamily="18" charset="-127"/>
                </a:rPr>
                <a:t>-</a:t>
              </a:r>
              <a:endParaRPr lang="ko-KR" altLang="en-US" sz="4800" dirty="0">
                <a:latin typeface="궁서" pitchFamily="18" charset="-127"/>
                <a:ea typeface="궁서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열정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80</Words>
  <Application>Microsoft Office PowerPoint</Application>
  <PresentationFormat>화면 슬라이드 쇼(4:3)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11</cp:revision>
  <dcterms:created xsi:type="dcterms:W3CDTF">2011-07-22T00:59:48Z</dcterms:created>
  <dcterms:modified xsi:type="dcterms:W3CDTF">2011-07-22T02:28:49Z</dcterms:modified>
</cp:coreProperties>
</file>