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E9AF-D61B-4569-8A36-F8C22C811DC3}" type="datetimeFigureOut">
              <a:rPr lang="ko-KR" altLang="en-US" smtClean="0"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DF58-CF75-4BC2-9EDA-6202CF2D7E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2009-11-10T08:34:15Z</dcterms:created>
  <dcterms:modified xsi:type="dcterms:W3CDTF">2009-11-10T08:36:43Z</dcterms:modified>
</cp:coreProperties>
</file>