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8" r:id="rId4"/>
    <p:sldId id="262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7385-B528-415C-A4DC-ED4021AAFBF8}" type="datetimeFigureOut">
              <a:rPr lang="ko-KR" altLang="en-US" smtClean="0"/>
              <a:t>2011-05-23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5574-B34B-4E31-A67F-9FEC44C02C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838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7385-B528-415C-A4DC-ED4021AAFBF8}" type="datetimeFigureOut">
              <a:rPr lang="ko-KR" altLang="en-US" smtClean="0"/>
              <a:t>2011-05-23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5574-B34B-4E31-A67F-9FEC44C02C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114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7385-B528-415C-A4DC-ED4021AAFBF8}" type="datetimeFigureOut">
              <a:rPr lang="ko-KR" altLang="en-US" smtClean="0"/>
              <a:t>2011-05-23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5574-B34B-4E31-A67F-9FEC44C02C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373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7385-B528-415C-A4DC-ED4021AAFBF8}" type="datetimeFigureOut">
              <a:rPr lang="ko-KR" altLang="en-US" smtClean="0"/>
              <a:t>2011-05-23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5574-B34B-4E31-A67F-9FEC44C02C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801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7385-B528-415C-A4DC-ED4021AAFBF8}" type="datetimeFigureOut">
              <a:rPr lang="ko-KR" altLang="en-US" smtClean="0"/>
              <a:t>2011-05-23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5574-B34B-4E31-A67F-9FEC44C02C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56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7385-B528-415C-A4DC-ED4021AAFBF8}" type="datetimeFigureOut">
              <a:rPr lang="ko-KR" altLang="en-US" smtClean="0"/>
              <a:t>2011-05-23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5574-B34B-4E31-A67F-9FEC44C02C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699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7385-B528-415C-A4DC-ED4021AAFBF8}" type="datetimeFigureOut">
              <a:rPr lang="ko-KR" altLang="en-US" smtClean="0"/>
              <a:t>2011-05-23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5574-B34B-4E31-A67F-9FEC44C02C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7924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7385-B528-415C-A4DC-ED4021AAFBF8}" type="datetimeFigureOut">
              <a:rPr lang="ko-KR" altLang="en-US" smtClean="0"/>
              <a:t>2011-05-23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5574-B34B-4E31-A67F-9FEC44C02C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544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7385-B528-415C-A4DC-ED4021AAFBF8}" type="datetimeFigureOut">
              <a:rPr lang="ko-KR" altLang="en-US" smtClean="0"/>
              <a:t>2011-05-23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5574-B34B-4E31-A67F-9FEC44C02C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580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7385-B528-415C-A4DC-ED4021AAFBF8}" type="datetimeFigureOut">
              <a:rPr lang="ko-KR" altLang="en-US" smtClean="0"/>
              <a:t>2011-05-23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5574-B34B-4E31-A67F-9FEC44C02C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2499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7385-B528-415C-A4DC-ED4021AAFBF8}" type="datetimeFigureOut">
              <a:rPr lang="ko-KR" altLang="en-US" smtClean="0"/>
              <a:t>2011-05-23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5574-B34B-4E31-A67F-9FEC44C02C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376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07385-B528-415C-A4DC-ED4021AAFBF8}" type="datetimeFigureOut">
              <a:rPr lang="ko-KR" altLang="en-US" smtClean="0"/>
              <a:t>2011-05-23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F5574-B34B-4E31-A67F-9FEC44C02C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40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323528" y="404664"/>
            <a:ext cx="8531200" cy="4731838"/>
            <a:chOff x="323528" y="1073426"/>
            <a:chExt cx="8531200" cy="473183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70" r="52366" b="71381"/>
            <a:stretch/>
          </p:blipFill>
          <p:spPr bwMode="auto">
            <a:xfrm>
              <a:off x="323528" y="1073426"/>
              <a:ext cx="6192688" cy="14047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62" b="32964"/>
            <a:stretch/>
          </p:blipFill>
          <p:spPr bwMode="auto">
            <a:xfrm>
              <a:off x="2123728" y="3949148"/>
              <a:ext cx="6731000" cy="11264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971600" y="2636912"/>
              <a:ext cx="51125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ko-KR" altLang="en-US" sz="32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하늘에계신우리</a:t>
              </a:r>
              <a:r>
                <a:rPr lang="ko-KR" altLang="en-US" sz="3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 아버지여</a:t>
              </a:r>
              <a:endParaRPr lang="ko-KR" alt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33488" y="5220489"/>
              <a:ext cx="64429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ko-KR" altLang="en-US" sz="32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이름이거룩히여김을</a:t>
              </a:r>
              <a:r>
                <a:rPr lang="ko-KR" altLang="en-US" sz="3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ko-KR" altLang="en-US" sz="32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받으시오며</a:t>
              </a:r>
              <a:endParaRPr lang="ko-KR" alt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299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79511" y="404664"/>
            <a:ext cx="8738593" cy="4608511"/>
            <a:chOff x="179511" y="1124745"/>
            <a:chExt cx="8738593" cy="460851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84" r="50000" b="25646"/>
            <a:stretch/>
          </p:blipFill>
          <p:spPr bwMode="auto">
            <a:xfrm>
              <a:off x="179511" y="1124745"/>
              <a:ext cx="6219043" cy="16449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773"/>
            <a:stretch/>
          </p:blipFill>
          <p:spPr bwMode="auto">
            <a:xfrm>
              <a:off x="1907704" y="3789041"/>
              <a:ext cx="7010400" cy="13793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11560" y="2708920"/>
              <a:ext cx="55446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ko-KR" altLang="en-US" sz="3200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나라이</a:t>
              </a:r>
              <a:r>
                <a:rPr lang="ko-KR" altLang="en-US" sz="3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ko-KR" altLang="en-US" sz="3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임 </a:t>
              </a:r>
              <a:r>
                <a:rPr lang="ko-KR" altLang="en-US" sz="32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하옵시</a:t>
              </a:r>
              <a:r>
                <a:rPr lang="ko-KR" altLang="en-US" sz="3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  </a:t>
              </a:r>
              <a:r>
                <a:rPr lang="ko-KR" altLang="en-US" sz="32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며</a:t>
              </a:r>
              <a:r>
                <a:rPr lang="ko-KR" altLang="en-US" sz="3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en-US" altLang="ko-KR" sz="3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-  -</a:t>
              </a:r>
              <a:r>
                <a:rPr lang="ko-KR" altLang="en-US" sz="3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endParaRPr lang="ko-KR" alt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051720" y="5148481"/>
              <a:ext cx="66967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ko-KR" altLang="en-US" sz="3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뜻  이 하 </a:t>
              </a:r>
              <a:r>
                <a:rPr lang="ko-KR" altLang="en-US" sz="32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늘에</a:t>
              </a:r>
              <a:r>
                <a:rPr lang="ko-KR" altLang="en-US" sz="3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서   이 </a:t>
              </a:r>
              <a:r>
                <a:rPr lang="ko-KR" altLang="en-US" sz="32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룬</a:t>
              </a:r>
              <a:r>
                <a:rPr lang="ko-KR" altLang="en-US" sz="3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ko-KR" altLang="en-US" sz="32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것같</a:t>
              </a:r>
              <a:r>
                <a:rPr lang="ko-KR" altLang="en-US" sz="3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 이</a:t>
              </a:r>
              <a:endParaRPr lang="ko-KR" alt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640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37187" y="476672"/>
            <a:ext cx="9013981" cy="6192688"/>
            <a:chOff x="22515" y="476672"/>
            <a:chExt cx="9013981" cy="619268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755" r="50138" b="33896"/>
            <a:stretch/>
          </p:blipFill>
          <p:spPr bwMode="auto">
            <a:xfrm>
              <a:off x="22515" y="476672"/>
              <a:ext cx="6571607" cy="14846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685"/>
            <a:stretch/>
          </p:blipFill>
          <p:spPr bwMode="auto">
            <a:xfrm>
              <a:off x="1043608" y="2565580"/>
              <a:ext cx="7920880" cy="12234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39552" y="1844824"/>
              <a:ext cx="60545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ko-KR" altLang="en-US" sz="3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땅에서도 </a:t>
              </a:r>
              <a:r>
                <a:rPr lang="ko-KR" altLang="en-US" sz="32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이루어지</a:t>
              </a:r>
              <a:r>
                <a:rPr lang="ko-KR" altLang="en-US" sz="3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  이다  </a:t>
              </a:r>
              <a:r>
                <a:rPr lang="en-US" altLang="ko-KR" sz="3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-  -</a:t>
              </a:r>
              <a:endParaRPr lang="ko-KR" alt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15616" y="3560817"/>
              <a:ext cx="5745968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오늘날 우리에게 </a:t>
              </a:r>
              <a:endParaRPr lang="en-US" altLang="ko-K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  <a:p>
              <a:r>
                <a:rPr lang="ko-KR" altLang="en-US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일용할 </a:t>
              </a:r>
              <a:r>
                <a:rPr lang="ko-KR" altLang="en-US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양식을 </a:t>
              </a:r>
              <a:r>
                <a:rPr lang="ko-KR" altLang="en-US" sz="28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주옵시고</a:t>
              </a:r>
              <a:r>
                <a:rPr lang="ko-KR" altLang="en-US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 </a:t>
              </a:r>
            </a:p>
            <a:p>
              <a:r>
                <a:rPr lang="ko-KR" altLang="en-US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우리가 우리에게 죄지은 </a:t>
              </a:r>
              <a:r>
                <a:rPr lang="ko-KR" altLang="en-US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자를</a:t>
              </a:r>
              <a:endParaRPr lang="en-US" altLang="ko-K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  <a:p>
              <a:r>
                <a:rPr lang="ko-KR" altLang="en-US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사하여 </a:t>
              </a:r>
              <a:r>
                <a:rPr lang="ko-KR" altLang="en-US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준 것 같이 </a:t>
              </a:r>
            </a:p>
            <a:p>
              <a:r>
                <a:rPr lang="ko-KR" altLang="en-US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우리 죄를 사하여 </a:t>
              </a:r>
              <a:r>
                <a:rPr lang="ko-KR" altLang="en-US" sz="28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주옵시고</a:t>
              </a:r>
              <a:r>
                <a:rPr lang="ko-KR" altLang="en-US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 </a:t>
              </a:r>
            </a:p>
            <a:p>
              <a:r>
                <a:rPr lang="ko-KR" altLang="en-US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우리가 시험에 들게 하지 </a:t>
              </a:r>
              <a:r>
                <a:rPr lang="ko-KR" altLang="en-US" sz="28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마옵시고</a:t>
              </a:r>
              <a:r>
                <a:rPr lang="ko-KR" altLang="en-US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 </a:t>
              </a:r>
            </a:p>
            <a:p>
              <a:r>
                <a:rPr lang="ko-KR" altLang="en-US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다만 악에서 구하옵소서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868144" y="3780329"/>
              <a:ext cx="31683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ko-KR" altLang="en-US" sz="3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대 개 나  라 와 </a:t>
              </a:r>
              <a:endParaRPr lang="ko-KR" alt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626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63500" y="548680"/>
            <a:ext cx="8907125" cy="4545215"/>
            <a:chOff x="63500" y="548680"/>
            <a:chExt cx="8907125" cy="454521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158" r="44268" b="21746"/>
            <a:stretch/>
          </p:blipFill>
          <p:spPr bwMode="auto">
            <a:xfrm>
              <a:off x="63500" y="548680"/>
              <a:ext cx="7985730" cy="13878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2339752" y="3284984"/>
              <a:ext cx="6630873" cy="11413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39552" y="1916832"/>
              <a:ext cx="84310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ko-KR" altLang="en-US" sz="3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권 세와 영 광 이   아 </a:t>
              </a:r>
              <a:r>
                <a:rPr lang="ko-KR" altLang="en-US" sz="32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버</a:t>
              </a:r>
              <a:r>
                <a:rPr lang="ko-KR" altLang="en-US" sz="3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지 </a:t>
              </a:r>
              <a:r>
                <a:rPr lang="ko-KR" altLang="en-US" sz="32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께</a:t>
              </a:r>
              <a:r>
                <a:rPr lang="ko-KR" altLang="en-US" sz="3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영 원 히 </a:t>
              </a:r>
              <a:endParaRPr lang="ko-KR" alt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83768" y="4509120"/>
              <a:ext cx="64807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ko-KR" altLang="en-US" sz="32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있</a:t>
              </a:r>
              <a:r>
                <a:rPr lang="ko-KR" altLang="en-US" sz="3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사 </a:t>
              </a:r>
              <a:r>
                <a:rPr lang="ko-KR" altLang="en-US" sz="32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옵</a:t>
              </a:r>
              <a:r>
                <a:rPr lang="ko-KR" altLang="en-US" sz="3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나 이 다      아    멘</a:t>
              </a:r>
              <a:endParaRPr lang="ko-KR" alt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334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74</Words>
  <Application>Microsoft Office PowerPoint</Application>
  <PresentationFormat>화면 슬라이드 쇼(4:3)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11</cp:revision>
  <dcterms:created xsi:type="dcterms:W3CDTF">2011-05-14T17:04:03Z</dcterms:created>
  <dcterms:modified xsi:type="dcterms:W3CDTF">2011-05-23T20:32:58Z</dcterms:modified>
</cp:coreProperties>
</file>