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7500958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/7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285852" y="214290"/>
            <a:ext cx="162095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주기도문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8" name="그림 7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14356"/>
            <a:ext cx="9143245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000108"/>
            <a:ext cx="9143245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714356"/>
            <a:ext cx="9143245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060767"/>
            <a:ext cx="9143245" cy="30111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142984"/>
            <a:ext cx="9143245" cy="165188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" y="1071546"/>
            <a:ext cx="9143245" cy="272468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2984"/>
            <a:ext cx="9144000" cy="30074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</Words>
  <Application>Microsoft Office PowerPoint</Application>
  <PresentationFormat>화면 슬라이드 쇼(4:3)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9</cp:revision>
  <dcterms:created xsi:type="dcterms:W3CDTF">2009-06-07T00:41:15Z</dcterms:created>
  <dcterms:modified xsi:type="dcterms:W3CDTF">2010-12-10T12:49:48Z</dcterms:modified>
</cp:coreProperties>
</file>