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5B7A-19BE-482B-9B4C-BD5D7E0B4D0D}" type="datetimeFigureOut">
              <a:rPr lang="ko-KR" altLang="en-US" smtClean="0"/>
              <a:t>2010-08-11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267B-4719-4C72-8198-9D3ED38E58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 광대하시도다</dc:title>
  <dc:subject>CCM </dc:subject>
  <dc:creator>전영광</dc:creator>
  <cp:keywords>악보</cp:keywords>
  <dc:description>Copyright ⓒ 2010 전영광 All rights reserved.</dc:description>
  <cp:lastModifiedBy>licxrml</cp:lastModifiedBy>
  <cp:revision>1</cp:revision>
  <dcterms:created xsi:type="dcterms:W3CDTF">2010-08-11T07:24:51Z</dcterms:created>
  <dcterms:modified xsi:type="dcterms:W3CDTF">2010-08-11T07:25:53Z</dcterms:modified>
</cp:coreProperties>
</file>