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8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420FD-686D-498A-A1E2-68089FC8DE6D}" type="datetimeFigureOut">
              <a:rPr lang="ko-KR" altLang="en-US" smtClean="0"/>
              <a:t>2011-03-09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6218D-467D-4F57-AF33-F50EC2E2AA2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420FD-686D-498A-A1E2-68089FC8DE6D}" type="datetimeFigureOut">
              <a:rPr lang="ko-KR" altLang="en-US" smtClean="0"/>
              <a:t>2011-03-09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6218D-467D-4F57-AF33-F50EC2E2AA2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420FD-686D-498A-A1E2-68089FC8DE6D}" type="datetimeFigureOut">
              <a:rPr lang="ko-KR" altLang="en-US" smtClean="0"/>
              <a:t>2011-03-09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6218D-467D-4F57-AF33-F50EC2E2AA2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420FD-686D-498A-A1E2-68089FC8DE6D}" type="datetimeFigureOut">
              <a:rPr lang="ko-KR" altLang="en-US" smtClean="0"/>
              <a:t>2011-03-09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6218D-467D-4F57-AF33-F50EC2E2AA2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420FD-686D-498A-A1E2-68089FC8DE6D}" type="datetimeFigureOut">
              <a:rPr lang="ko-KR" altLang="en-US" smtClean="0"/>
              <a:t>2011-03-09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6218D-467D-4F57-AF33-F50EC2E2AA2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420FD-686D-498A-A1E2-68089FC8DE6D}" type="datetimeFigureOut">
              <a:rPr lang="ko-KR" altLang="en-US" smtClean="0"/>
              <a:t>2011-03-09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6218D-467D-4F57-AF33-F50EC2E2AA2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420FD-686D-498A-A1E2-68089FC8DE6D}" type="datetimeFigureOut">
              <a:rPr lang="ko-KR" altLang="en-US" smtClean="0"/>
              <a:t>2011-03-09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6218D-467D-4F57-AF33-F50EC2E2AA2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420FD-686D-498A-A1E2-68089FC8DE6D}" type="datetimeFigureOut">
              <a:rPr lang="ko-KR" altLang="en-US" smtClean="0"/>
              <a:t>2011-03-09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6218D-467D-4F57-AF33-F50EC2E2AA2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420FD-686D-498A-A1E2-68089FC8DE6D}" type="datetimeFigureOut">
              <a:rPr lang="ko-KR" altLang="en-US" smtClean="0"/>
              <a:t>2011-03-09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6218D-467D-4F57-AF33-F50EC2E2AA2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420FD-686D-498A-A1E2-68089FC8DE6D}" type="datetimeFigureOut">
              <a:rPr lang="ko-KR" altLang="en-US" smtClean="0"/>
              <a:t>2011-03-09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6218D-467D-4F57-AF33-F50EC2E2AA2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420FD-686D-498A-A1E2-68089FC8DE6D}" type="datetimeFigureOut">
              <a:rPr lang="ko-KR" altLang="en-US" smtClean="0"/>
              <a:t>2011-03-09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6218D-467D-4F57-AF33-F50EC2E2AA2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420FD-686D-498A-A1E2-68089FC8DE6D}" type="datetimeFigureOut">
              <a:rPr lang="ko-KR" altLang="en-US" smtClean="0"/>
              <a:t>2011-03-09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6218D-467D-4F57-AF33-F50EC2E2AA2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화면 슬라이드 쇼(4:3)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내대감리교회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내대감리교회</dc:creator>
  <cp:lastModifiedBy>내대감리교회</cp:lastModifiedBy>
  <cp:revision>1</cp:revision>
  <dcterms:created xsi:type="dcterms:W3CDTF">2011-03-09T09:45:09Z</dcterms:created>
  <dcterms:modified xsi:type="dcterms:W3CDTF">2011-03-09T09:47:34Z</dcterms:modified>
</cp:coreProperties>
</file>