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102-6714-4624-937A-A8F8F925C128}" type="datetimeFigureOut">
              <a:rPr lang="ko-KR" altLang="en-US" smtClean="0"/>
              <a:t>2010-06-19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B36B-E747-414A-B477-A470AD5C02B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102-6714-4624-937A-A8F8F925C128}" type="datetimeFigureOut">
              <a:rPr lang="ko-KR" altLang="en-US" smtClean="0"/>
              <a:t>2010-06-19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B36B-E747-414A-B477-A470AD5C02B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102-6714-4624-937A-A8F8F925C128}" type="datetimeFigureOut">
              <a:rPr lang="ko-KR" altLang="en-US" smtClean="0"/>
              <a:t>2010-06-19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B36B-E747-414A-B477-A470AD5C02B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102-6714-4624-937A-A8F8F925C128}" type="datetimeFigureOut">
              <a:rPr lang="ko-KR" altLang="en-US" smtClean="0"/>
              <a:t>2010-06-19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B36B-E747-414A-B477-A470AD5C02B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102-6714-4624-937A-A8F8F925C128}" type="datetimeFigureOut">
              <a:rPr lang="ko-KR" altLang="en-US" smtClean="0"/>
              <a:t>2010-06-19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B36B-E747-414A-B477-A470AD5C02B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102-6714-4624-937A-A8F8F925C128}" type="datetimeFigureOut">
              <a:rPr lang="ko-KR" altLang="en-US" smtClean="0"/>
              <a:t>2010-06-19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B36B-E747-414A-B477-A470AD5C02B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102-6714-4624-937A-A8F8F925C128}" type="datetimeFigureOut">
              <a:rPr lang="ko-KR" altLang="en-US" smtClean="0"/>
              <a:t>2010-06-19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B36B-E747-414A-B477-A470AD5C02B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102-6714-4624-937A-A8F8F925C128}" type="datetimeFigureOut">
              <a:rPr lang="ko-KR" altLang="en-US" smtClean="0"/>
              <a:t>2010-06-19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B36B-E747-414A-B477-A470AD5C02B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102-6714-4624-937A-A8F8F925C128}" type="datetimeFigureOut">
              <a:rPr lang="ko-KR" altLang="en-US" smtClean="0"/>
              <a:t>2010-06-19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B36B-E747-414A-B477-A470AD5C02B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102-6714-4624-937A-A8F8F925C128}" type="datetimeFigureOut">
              <a:rPr lang="ko-KR" altLang="en-US" smtClean="0"/>
              <a:t>2010-06-19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B36B-E747-414A-B477-A470AD5C02B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102-6714-4624-937A-A8F8F925C128}" type="datetimeFigureOut">
              <a:rPr lang="ko-KR" altLang="en-US" smtClean="0"/>
              <a:t>2010-06-19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B36B-E747-414A-B477-A470AD5C02B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92102-6714-4624-937A-A8F8F925C128}" type="datetimeFigureOut">
              <a:rPr lang="ko-KR" altLang="en-US" smtClean="0"/>
              <a:t>2010-06-19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7B36B-E747-414A-B477-A470AD5C02B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642918"/>
            <a:ext cx="4786346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ko-KR" altLang="en-US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주가 항상 계셔</a:t>
            </a:r>
            <a:endParaRPr lang="ko-KR" altLang="en-US" sz="3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HY동녘B" pitchFamily="18" charset="-127"/>
              <a:ea typeface="HY동녘B" pitchFamily="18" charset="-127"/>
            </a:endParaRPr>
          </a:p>
        </p:txBody>
      </p:sp>
      <p:pic>
        <p:nvPicPr>
          <p:cNvPr id="4" name="그림 3" descr="9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14752"/>
            <a:ext cx="9144000" cy="23681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642918"/>
            <a:ext cx="4786346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ko-KR" altLang="en-US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주가 항상 계셔</a:t>
            </a:r>
            <a:endParaRPr lang="ko-KR" altLang="en-US" sz="3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HY동녘B" pitchFamily="18" charset="-127"/>
              <a:ea typeface="HY동녘B" pitchFamily="18" charset="-127"/>
            </a:endParaRPr>
          </a:p>
        </p:txBody>
      </p:sp>
      <p:pic>
        <p:nvPicPr>
          <p:cNvPr id="3" name="그림 2" descr="9-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876"/>
            <a:ext cx="9144000" cy="2508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642918"/>
            <a:ext cx="4786346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ko-KR" altLang="en-US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HY동녘B" pitchFamily="18" charset="-127"/>
                <a:ea typeface="HY동녘B" pitchFamily="18" charset="-127"/>
              </a:rPr>
              <a:t>주가 항상 계셔</a:t>
            </a:r>
            <a:endParaRPr lang="ko-KR" altLang="en-US" sz="3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HY동녘B" pitchFamily="18" charset="-127"/>
              <a:ea typeface="HY동녘B" pitchFamily="18" charset="-127"/>
            </a:endParaRPr>
          </a:p>
        </p:txBody>
      </p:sp>
      <p:pic>
        <p:nvPicPr>
          <p:cNvPr id="3" name="그림 2" descr="9-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57562"/>
            <a:ext cx="9144000" cy="27212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</Words>
  <Application>Microsoft Office PowerPoint</Application>
  <PresentationFormat>화면 슬라이드 쇼(4:3)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김태윤가족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김태윤</dc:creator>
  <cp:lastModifiedBy>김태윤</cp:lastModifiedBy>
  <cp:revision>2</cp:revision>
  <dcterms:created xsi:type="dcterms:W3CDTF">2010-06-19T12:39:18Z</dcterms:created>
  <dcterms:modified xsi:type="dcterms:W3CDTF">2010-06-19T12:56:51Z</dcterms:modified>
</cp:coreProperties>
</file>