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2102-6714-4624-937A-A8F8F925C128}" type="datetimeFigureOut">
              <a:rPr lang="ko-KR" altLang="en-US" smtClean="0"/>
              <a:t>2010-06-19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B36B-E747-414A-B477-A470AD5C02B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642918"/>
            <a:ext cx="47863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동녘B" pitchFamily="18" charset="-127"/>
                <a:ea typeface="HY동녘B" pitchFamily="18" charset="-127"/>
              </a:rPr>
              <a:t>주가 항상 계셔</a:t>
            </a:r>
            <a:endParaRPr lang="ko-KR" altLang="en-US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4" name="그림 3" descr="9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4752"/>
            <a:ext cx="9144000" cy="2368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642918"/>
            <a:ext cx="47863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동녘B" pitchFamily="18" charset="-127"/>
                <a:ea typeface="HY동녘B" pitchFamily="18" charset="-127"/>
              </a:rPr>
              <a:t>주가 항상 계셔</a:t>
            </a:r>
            <a:endParaRPr lang="ko-KR" altLang="en-US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3" name="그림 2" descr="9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76"/>
            <a:ext cx="9144000" cy="2508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642918"/>
            <a:ext cx="47863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동녘B" pitchFamily="18" charset="-127"/>
                <a:ea typeface="HY동녘B" pitchFamily="18" charset="-127"/>
              </a:rPr>
              <a:t>주가 항상 계셔</a:t>
            </a:r>
            <a:endParaRPr lang="ko-KR" altLang="en-US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3" name="그림 2" descr="9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7562"/>
            <a:ext cx="9144000" cy="272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2010-06-19T12:39:18Z</dcterms:created>
  <dcterms:modified xsi:type="dcterms:W3CDTF">2010-06-19T12:56:51Z</dcterms:modified>
</cp:coreProperties>
</file>