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2A9C-55F6-49B1-B71B-360216596F51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8A2E-1BD5-4803-AB85-97A21909B4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2A9C-55F6-49B1-B71B-360216596F51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8A2E-1BD5-4803-AB85-97A21909B4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2A9C-55F6-49B1-B71B-360216596F51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8A2E-1BD5-4803-AB85-97A21909B4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2A9C-55F6-49B1-B71B-360216596F51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8A2E-1BD5-4803-AB85-97A21909B4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2A9C-55F6-49B1-B71B-360216596F51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8A2E-1BD5-4803-AB85-97A21909B4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2A9C-55F6-49B1-B71B-360216596F51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8A2E-1BD5-4803-AB85-97A21909B4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2A9C-55F6-49B1-B71B-360216596F51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8A2E-1BD5-4803-AB85-97A21909B4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2A9C-55F6-49B1-B71B-360216596F51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8A2E-1BD5-4803-AB85-97A21909B4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2A9C-55F6-49B1-B71B-360216596F51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8A2E-1BD5-4803-AB85-97A21909B4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2A9C-55F6-49B1-B71B-360216596F51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8A2E-1BD5-4803-AB85-97A21909B4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2A9C-55F6-49B1-B71B-360216596F51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8A2E-1BD5-4803-AB85-97A21909B4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22A9C-55F6-49B1-B71B-360216596F51}" type="datetimeFigureOut">
              <a:rPr lang="ko-KR" altLang="en-US" smtClean="0"/>
              <a:pPr/>
              <a:t>2009-09-16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88A2E-1BD5-4803-AB85-97A21909B4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기본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2009-06-12T15:24:15Z</dcterms:created>
  <dcterms:modified xsi:type="dcterms:W3CDTF">2009-09-16T00:41:35Z</dcterms:modified>
</cp:coreProperties>
</file>