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5579-B410-4806-9C3C-67601D616730}" type="datetimeFigureOut">
              <a:rPr lang="ko-KR" altLang="en-US" smtClean="0"/>
              <a:t>2009-09-14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000F-6B86-414B-AA7C-4A49EA3D14B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5579-B410-4806-9C3C-67601D616730}" type="datetimeFigureOut">
              <a:rPr lang="ko-KR" altLang="en-US" smtClean="0"/>
              <a:t>2009-09-14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000F-6B86-414B-AA7C-4A49EA3D14B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5579-B410-4806-9C3C-67601D616730}" type="datetimeFigureOut">
              <a:rPr lang="ko-KR" altLang="en-US" smtClean="0"/>
              <a:t>2009-09-14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000F-6B86-414B-AA7C-4A49EA3D14B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5579-B410-4806-9C3C-67601D616730}" type="datetimeFigureOut">
              <a:rPr lang="ko-KR" altLang="en-US" smtClean="0"/>
              <a:t>2009-09-14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000F-6B86-414B-AA7C-4A49EA3D14B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5579-B410-4806-9C3C-67601D616730}" type="datetimeFigureOut">
              <a:rPr lang="ko-KR" altLang="en-US" smtClean="0"/>
              <a:t>2009-09-14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000F-6B86-414B-AA7C-4A49EA3D14B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5579-B410-4806-9C3C-67601D616730}" type="datetimeFigureOut">
              <a:rPr lang="ko-KR" altLang="en-US" smtClean="0"/>
              <a:t>2009-09-14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000F-6B86-414B-AA7C-4A49EA3D14B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5579-B410-4806-9C3C-67601D616730}" type="datetimeFigureOut">
              <a:rPr lang="ko-KR" altLang="en-US" smtClean="0"/>
              <a:t>2009-09-14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000F-6B86-414B-AA7C-4A49EA3D14B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5579-B410-4806-9C3C-67601D616730}" type="datetimeFigureOut">
              <a:rPr lang="ko-KR" altLang="en-US" smtClean="0"/>
              <a:t>2009-09-14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000F-6B86-414B-AA7C-4A49EA3D14B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5579-B410-4806-9C3C-67601D616730}" type="datetimeFigureOut">
              <a:rPr lang="ko-KR" altLang="en-US" smtClean="0"/>
              <a:t>2009-09-14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000F-6B86-414B-AA7C-4A49EA3D14B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5579-B410-4806-9C3C-67601D616730}" type="datetimeFigureOut">
              <a:rPr lang="ko-KR" altLang="en-US" smtClean="0"/>
              <a:t>2009-09-14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000F-6B86-414B-AA7C-4A49EA3D14B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5579-B410-4806-9C3C-67601D616730}" type="datetimeFigureOut">
              <a:rPr lang="ko-KR" altLang="en-US" smtClean="0"/>
              <a:t>2009-09-14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000F-6B86-414B-AA7C-4A49EA3D14B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45579-B410-4806-9C3C-67601D616730}" type="datetimeFigureOut">
              <a:rPr lang="ko-KR" altLang="en-US" smtClean="0"/>
              <a:t>2009-09-14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9000F-6B86-414B-AA7C-4A49EA3D14B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기본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2009-09-14T10:24:39Z</dcterms:created>
  <dcterms:modified xsi:type="dcterms:W3CDTF">2009-09-14T10:25:38Z</dcterms:modified>
</cp:coreProperties>
</file>