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D76C-0E2A-46EB-AA8B-ED21A85D7515}" type="datetimeFigureOut">
              <a:rPr lang="ko-KR" altLang="en-US" smtClean="0"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E54E-4FE9-490A-A3FF-BF898FC78E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2009-10-02T09:02:31Z</dcterms:created>
  <dcterms:modified xsi:type="dcterms:W3CDTF">2009-10-02T09:03:21Z</dcterms:modified>
</cp:coreProperties>
</file>