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070FF-754A-4A6E-AAEF-E57044DB7B2B}" type="datetimeFigureOut">
              <a:rPr lang="ko-KR" altLang="en-US" smtClean="0"/>
              <a:t>2011-11-08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011E2-DF41-4F67-B1D9-7BC693B2BA7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0" y="441411"/>
            <a:ext cx="9144000" cy="33447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85714" y="571480"/>
            <a:ext cx="8972571" cy="33403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192386" y="500042"/>
            <a:ext cx="8759228" cy="3620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192386" y="642918"/>
            <a:ext cx="8759228" cy="33281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>
            <a:lum bright="-100000"/>
          </a:blip>
          <a:stretch>
            <a:fillRect/>
          </a:stretch>
        </p:blipFill>
        <p:spPr>
          <a:xfrm>
            <a:off x="152765" y="515588"/>
            <a:ext cx="8838470" cy="34134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화면 슬라이드 쇼(4:3)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영업부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이삭</dc:creator>
  <cp:lastModifiedBy>이삭</cp:lastModifiedBy>
  <cp:revision>2</cp:revision>
  <dcterms:created xsi:type="dcterms:W3CDTF">2011-11-08T08:13:49Z</dcterms:created>
  <dcterms:modified xsi:type="dcterms:W3CDTF">2011-11-08T08:27:45Z</dcterms:modified>
</cp:coreProperties>
</file>