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2E49-DE44-49F1-BB12-0410B3D33054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7729-BBFC-4221-937F-1363F1B8F9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2009-04-18T14:59:27Z</dcterms:created>
  <dcterms:modified xsi:type="dcterms:W3CDTF">2009-04-18T15:01:20Z</dcterms:modified>
</cp:coreProperties>
</file>