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F7C8-6F85-41E8-B09E-D9318E76FDE9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2F6D-E9BD-4396-8058-FF98784365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4650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224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장 정한 물로 우리 죄를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5720" y="1571612"/>
            <a:ext cx="6703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ko-KR" alt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절</a:t>
            </a:r>
            <a:endParaRPr lang="en-US" altLang="ko-K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>
            <a:lum bright="-100000" contrast="100000"/>
          </a:blip>
          <a:stretch>
            <a:fillRect/>
          </a:stretch>
        </p:blipFill>
        <p:spPr>
          <a:xfrm>
            <a:off x="36950" y="785794"/>
            <a:ext cx="9070099" cy="272468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143900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143900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24687"/>
          </a:xfrm>
          <a:prstGeom prst="rect">
            <a:avLst/>
          </a:prstGeom>
          <a:gradFill flip="none" rotWithShape="1">
            <a:gsLst>
              <a:gs pos="30000">
                <a:schemeClr val="accent1">
                  <a:tint val="66000"/>
                  <a:satMod val="160000"/>
                  <a:alpha val="3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5720" y="1571612"/>
            <a:ext cx="6703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ko-KR" alt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절</a:t>
            </a:r>
            <a:endParaRPr lang="en-US" altLang="ko-K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143900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" y="714356"/>
            <a:ext cx="9070099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" y="857232"/>
            <a:ext cx="9070099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5720" y="1571612"/>
            <a:ext cx="6703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ko-KR" alt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절</a:t>
            </a:r>
            <a:endParaRPr lang="en-US" altLang="ko-K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143900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" y="785794"/>
            <a:ext cx="9070099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143900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" y="702605"/>
            <a:ext cx="9070099" cy="2797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</Words>
  <Application>Microsoft Office PowerPoint</Application>
  <PresentationFormat>화면 슬라이드 쇼(4:3)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4</cp:revision>
  <dcterms:created xsi:type="dcterms:W3CDTF">2010-01-10T06:27:04Z</dcterms:created>
  <dcterms:modified xsi:type="dcterms:W3CDTF">2010-01-10T06:51:03Z</dcterms:modified>
</cp:coreProperties>
</file>