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9F7C8-6F85-41E8-B09E-D9318E76FDE9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2F6D-E9BD-4396-8058-FF98784365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332488"/>
            <a:ext cx="9057908" cy="6193024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0" y="0"/>
            <a:ext cx="46506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224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정한 물로 우리 죄를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85720" y="1571612"/>
            <a:ext cx="6703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332488"/>
            <a:ext cx="9057908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85720" y="1571612"/>
            <a:ext cx="6703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" y="332488"/>
            <a:ext cx="9057908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85720" y="1571612"/>
            <a:ext cx="6703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화면 슬라이드 쇼(4:3)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2010-01-10T06:27:04Z</dcterms:created>
  <dcterms:modified xsi:type="dcterms:W3CDTF">2010-01-10T06:31:51Z</dcterms:modified>
</cp:coreProperties>
</file>