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46506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224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장 정한 물로 우리 죄를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85720" y="1571612"/>
            <a:ext cx="6703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0" y="785794"/>
            <a:ext cx="9070099" cy="2724687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8143900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143900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0" y="785794"/>
            <a:ext cx="9070099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85720" y="1571612"/>
            <a:ext cx="6703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143900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0" y="714356"/>
            <a:ext cx="9070099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143900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0" y="857232"/>
            <a:ext cx="9070099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85720" y="1571612"/>
            <a:ext cx="6703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143900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0" y="785794"/>
            <a:ext cx="9070099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143900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0" y="702605"/>
            <a:ext cx="9070099" cy="27978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화면 슬라이드 쇼(4:3)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2010-01-10T06:27:04Z</dcterms:created>
  <dcterms:modified xsi:type="dcterms:W3CDTF">2010-01-10T06:38:32Z</dcterms:modified>
</cp:coreProperties>
</file>