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BE72-E5F3-459A-B645-B8353AAC51E7}" type="datetimeFigureOut">
              <a:rPr lang="ko-KR" altLang="en-US" smtClean="0"/>
              <a:t>2008-05-24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0816-2712-4BFF-BA4F-1530ED9925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JXSAMO\My Documents\My Pictures\아동부\정말로\정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6978651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JXSAMO\My Documents\My Pictures\아동부\정말로\정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143800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JXSAMO\My Documents\My Pictures\아동부\정말로\정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7143800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JXSAMO\My Documents\My Pictures\아동부\정말로\정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215238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JXSAMO\My Documents\My Pictures\아동부\정말로\정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143800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JXSAMO\My Documents\My Pictures\아동부\정말로\정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7215238" cy="5429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JXSAMO\My Documents\My Pictures\아동부\정말로\정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215238" cy="5429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JXSAMO\My Documents\My Pictures\아동부\정말로\정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7286676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JXSAMO\My Documents\My Pictures\아동부\정말로\정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7358114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화면 슬라이드 쇼(4:3)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배유태</dc:creator>
  <cp:lastModifiedBy>배유태</cp:lastModifiedBy>
  <cp:revision>1</cp:revision>
  <dcterms:created xsi:type="dcterms:W3CDTF">2008-05-24T07:47:32Z</dcterms:created>
  <dcterms:modified xsi:type="dcterms:W3CDTF">2008-05-24T07:57:20Z</dcterms:modified>
</cp:coreProperties>
</file>