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p:transition>
    <p:randomBar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98EFDC-3E52-4E40-A6A1-C27076C8A22C}" type="datetimeFigureOut">
              <a:rPr lang="ko-KR" altLang="en-US" smtClean="0"/>
              <a:t>2009-06-30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E46C40-CE2C-4E34-942C-DC44072DD173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Bar/>
  </p:transition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 descr="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그림 2" descr="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그림 1" descr="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ransition>
    <p:randomBa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대한민국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한국인</dc:creator>
  <cp:lastModifiedBy>한국인</cp:lastModifiedBy>
  <cp:revision>2</cp:revision>
  <dcterms:created xsi:type="dcterms:W3CDTF">2009-06-30T03:29:53Z</dcterms:created>
  <dcterms:modified xsi:type="dcterms:W3CDTF">2009-06-30T03:31:31Z</dcterms:modified>
</cp:coreProperties>
</file>