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78" y="-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89085-67C7-48C8-8EF1-D055C405E75C}" type="datetimeFigureOut">
              <a:rPr lang="en-US" smtClean="0"/>
              <a:t>7/4/2010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07764-68C2-4497-95E7-6A622BBBA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78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0771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59748" name="슬라이드 번호 개체 틀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defRPr/>
            </a:pPr>
            <a:fld id="{2C5D1BC5-CC01-4944-AC54-81D695EE4823}" type="slidenum">
              <a:rPr lang="ko-KR" altLang="en-US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eaLnBrk="1" hangingPunct="1">
                <a:defRPr/>
              </a:pPr>
              <a:t>1</a:t>
            </a:fld>
            <a:endParaRPr lang="ko-KR" altLang="en-US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1795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60772" name="슬라이드 번호 개체 틀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defRPr/>
            </a:pPr>
            <a:fld id="{12ADF42B-2D5D-4703-B789-40F0D496FCD0}" type="slidenum">
              <a:rPr lang="ko-KR" altLang="en-US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eaLnBrk="1" hangingPunct="1">
                <a:defRPr/>
              </a:pPr>
              <a:t>2</a:t>
            </a:fld>
            <a:endParaRPr lang="ko-KR" altLang="en-US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9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61796" name="슬라이드 번호 개체 틀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defRPr/>
            </a:pPr>
            <a:fld id="{22576890-090F-4E99-B798-CF27504E2848}" type="slidenum">
              <a:rPr lang="ko-KR" altLang="en-US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eaLnBrk="1" hangingPunct="1">
                <a:defRPr/>
              </a:pPr>
              <a:t>3</a:t>
            </a:fld>
            <a:endParaRPr lang="ko-KR" altLang="en-US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4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0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2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2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3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5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26E118ED-595B-4D73-8242-73671BF82BAE}" type="datetimeFigureOut">
              <a:rPr lang="ko-KR" altLang="en-US"/>
              <a:pPr>
                <a:defRPr/>
              </a:pPr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7C15C3A6-C273-4765-9796-6B3EB7775FB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1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2230A3D8-BBBB-4B7C-8659-D1F9952D3E54}" type="datetimeFigureOut">
              <a:rPr lang="ko-KR" altLang="en-US"/>
              <a:pPr>
                <a:defRPr/>
              </a:pPr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336724BF-CF0C-4C34-9C66-5B611560E69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6066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49" y="366714"/>
            <a:ext cx="1543051" cy="78009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2" y="366714"/>
            <a:ext cx="4476750" cy="78009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EE08324C-1F8F-4A74-904A-DE900562A14D}" type="datetimeFigureOut">
              <a:rPr lang="ko-KR" altLang="en-US"/>
              <a:pPr>
                <a:defRPr/>
              </a:pPr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4C829AA7-5C9E-43B2-8CBA-E25FB11DAC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6392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20C80FEE-5233-4101-9224-E535905A72E0}" type="datetimeFigureOut">
              <a:rPr lang="ko-KR" altLang="en-US"/>
              <a:pPr>
                <a:defRPr/>
              </a:pPr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80FE758B-4889-4647-952E-C1817AE7FDC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8853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6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07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014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022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6029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00367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40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80515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2058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B7777364-0DC0-4A7E-BCEB-9E07DC455DC3}" type="datetimeFigureOut">
              <a:rPr lang="ko-KR" altLang="en-US"/>
              <a:pPr>
                <a:defRPr/>
              </a:pPr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684B95A6-7A94-4A2A-A7B6-35848C38ACB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8038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2" y="2133601"/>
            <a:ext cx="3009900" cy="60340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2" y="2133601"/>
            <a:ext cx="3009900" cy="60340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35999DE4-D2F0-48E7-9898-F8CE68083A8A}" type="datetimeFigureOut">
              <a:rPr lang="ko-KR" altLang="en-US"/>
              <a:pPr>
                <a:defRPr/>
              </a:pPr>
              <a:t>2010-07-04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96BC841B-F25B-48B4-A8C7-1F494F5563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523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2" y="2174874"/>
            <a:ext cx="4040188" cy="3951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7" y="2174874"/>
            <a:ext cx="4041775" cy="3951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C88EF2AA-F5D4-4CE1-9A1B-9D83482A9505}" type="datetimeFigureOut">
              <a:rPr lang="ko-KR" altLang="en-US"/>
              <a:pPr>
                <a:defRPr/>
              </a:pPr>
              <a:t>2010-07-04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02620951-DF3E-4849-9AB3-B86D3D5CBB2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4938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A0280F11-84D0-40F0-8EA5-B311048274D8}" type="datetimeFigureOut">
              <a:rPr lang="ko-KR" altLang="en-US"/>
              <a:pPr>
                <a:defRPr/>
              </a:pPr>
              <a:t>2010-07-04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AFA7F7C8-EF13-419C-8435-AC5CFF4A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3910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44CE9980-4C91-4636-AF63-28165B2EEDBB}" type="datetimeFigureOut">
              <a:rPr lang="ko-KR" altLang="en-US"/>
              <a:pPr>
                <a:defRPr/>
              </a:pPr>
              <a:t>2010-07-04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90A75EA3-6A5A-412E-BC3D-F4AFF9DB6E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448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616E28CF-15DF-47B9-AAA1-3BBD910DFD23}" type="datetimeFigureOut">
              <a:rPr lang="ko-KR" altLang="en-US"/>
              <a:pPr>
                <a:defRPr/>
              </a:pPr>
              <a:t>2010-07-04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0291F5D2-7C76-4B01-A9E9-DD99E7F268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108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4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00736" indent="0">
              <a:buNone/>
              <a:defRPr sz="2500"/>
            </a:lvl2pPr>
            <a:lvl3pPr marL="801472" indent="0">
              <a:buNone/>
              <a:defRPr sz="2100"/>
            </a:lvl3pPr>
            <a:lvl4pPr marL="1202207" indent="0">
              <a:buNone/>
              <a:defRPr sz="1800"/>
            </a:lvl4pPr>
            <a:lvl5pPr marL="1602943" indent="0">
              <a:buNone/>
              <a:defRPr sz="1800"/>
            </a:lvl5pPr>
            <a:lvl6pPr marL="2003679" indent="0">
              <a:buNone/>
              <a:defRPr sz="1800"/>
            </a:lvl6pPr>
            <a:lvl7pPr marL="2404415" indent="0">
              <a:buNone/>
              <a:defRPr sz="1800"/>
            </a:lvl7pPr>
            <a:lvl8pPr marL="2805151" indent="0">
              <a:buNone/>
              <a:defRPr sz="1800"/>
            </a:lvl8pPr>
            <a:lvl9pPr marL="3205886" indent="0">
              <a:buNone/>
              <a:defRPr sz="18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1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750FA536-3328-4276-81C6-FE5503FB9360}" type="datetimeFigureOut">
              <a:rPr lang="ko-KR" altLang="en-US"/>
              <a:pPr>
                <a:defRPr/>
              </a:pPr>
              <a:t>2010-07-04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/>
            </a:lvl1pPr>
          </a:lstStyle>
          <a:p>
            <a:pPr>
              <a:defRPr/>
            </a:pPr>
            <a:fld id="{A9B2B9E2-DF6D-4422-BD9B-E74A0C743F7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6597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147" tIns="40074" rIns="80147" bIns="400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80147" tIns="40074" rIns="80147" bIns="40074" rtlCol="0" anchor="ctr"/>
          <a:lstStyle>
            <a:lvl1pPr algn="l" fontAlgn="auto" latinLnBrk="1">
              <a:spcBef>
                <a:spcPts val="0"/>
              </a:spcBef>
              <a:spcAft>
                <a:spcPts val="0"/>
              </a:spcAft>
              <a:defRPr kumimoji="0" sz="11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00A62CB-772F-425D-8E43-C409AE09FBF4}" type="datetimeFigureOut">
              <a:rPr lang="ko-KR" altLang="en-US"/>
              <a:pPr>
                <a:defRPr/>
              </a:pPr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80147" tIns="40074" rIns="80147" bIns="40074" rtlCol="0" anchor="ctr"/>
          <a:lstStyle>
            <a:lvl1pPr algn="ctr" fontAlgn="auto" latinLnBrk="1">
              <a:spcBef>
                <a:spcPts val="0"/>
              </a:spcBef>
              <a:spcAft>
                <a:spcPts val="0"/>
              </a:spcAft>
              <a:defRPr kumimoji="0" sz="11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80147" tIns="40074" rIns="80147" bIns="40074" rtlCol="0" anchor="ctr"/>
          <a:lstStyle>
            <a:lvl1pPr algn="r" fontAlgn="auto" latinLnBrk="1">
              <a:spcBef>
                <a:spcPts val="0"/>
              </a:spcBef>
              <a:spcAft>
                <a:spcPts val="0"/>
              </a:spcAft>
              <a:defRPr kumimoji="0" sz="11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6188AFB-70BD-402C-93CF-0406EFE7C77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210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00736" algn="ctr" rtl="0" fontAlgn="base" latinLnBrk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801472" algn="ctr" rtl="0" fontAlgn="base" latinLnBrk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202207" algn="ctr" rtl="0" fontAlgn="base" latinLnBrk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602943" algn="ctr" rtl="0" fontAlgn="base" latinLnBrk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00038" indent="-300038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0875" indent="-249238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1713" indent="-200025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01763" indent="-200025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01813" indent="-200025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04047" indent="-200368" algn="l" defTabSz="801472" rtl="0" eaLnBrk="1" latinLnBrk="1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4783" indent="-200368" algn="l" defTabSz="801472" rtl="0" eaLnBrk="1" latinLnBrk="1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05519" indent="-200368" algn="l" defTabSz="801472" rtl="0" eaLnBrk="1" latinLnBrk="1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06254" indent="-200368" algn="l" defTabSz="801472" rtl="0" eaLnBrk="1" latinLnBrk="1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801472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36" algn="l" defTabSz="801472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472" algn="l" defTabSz="801472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207" algn="l" defTabSz="801472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2943" algn="l" defTabSz="801472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679" algn="l" defTabSz="801472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415" algn="l" defTabSz="801472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151" algn="l" defTabSz="801472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5886" algn="l" defTabSz="801472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221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969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57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On-screen Show (4:3)</PresentationFormat>
  <Paragraphs>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테마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Pastor</dc:creator>
  <cp:lastModifiedBy>Pastor</cp:lastModifiedBy>
  <cp:revision>1</cp:revision>
  <dcterms:created xsi:type="dcterms:W3CDTF">2010-07-04T20:05:45Z</dcterms:created>
  <dcterms:modified xsi:type="dcterms:W3CDTF">2010-07-04T20:06:12Z</dcterms:modified>
</cp:coreProperties>
</file>