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8EFDC-3E52-4E40-A6A1-C27076C8A22C}" type="datetimeFigureOut">
              <a:rPr lang="ko-KR" altLang="en-US" smtClean="0"/>
              <a:t>2009-06-30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6C40-CE2C-4E34-942C-DC44072DD17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2009-06-30T03:29:53Z</dcterms:created>
  <dcterms:modified xsi:type="dcterms:W3CDTF">2009-06-30T03:30:42Z</dcterms:modified>
</cp:coreProperties>
</file>