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5" r:id="rId9"/>
    <p:sldId id="266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/9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12618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전도가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3" name="그림 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332488"/>
            <a:ext cx="8875043" cy="61930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332488"/>
            <a:ext cx="8875043" cy="61930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1571612"/>
            <a:ext cx="8801897" cy="18408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332488"/>
            <a:ext cx="8875043" cy="61930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332488"/>
            <a:ext cx="8875043" cy="61930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1714488"/>
            <a:ext cx="8801897" cy="18408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332488"/>
            <a:ext cx="8875043" cy="61930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332488"/>
            <a:ext cx="8875043" cy="619302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1714488"/>
            <a:ext cx="8801897" cy="18408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</Words>
  <Application>Microsoft Office PowerPoint</Application>
  <PresentationFormat>화면 슬라이드 쇼(4:3)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8</cp:revision>
  <dcterms:created xsi:type="dcterms:W3CDTF">2009-06-07T00:41:15Z</dcterms:created>
  <dcterms:modified xsi:type="dcterms:W3CDTF">2010-11-10T12:10:16Z</dcterms:modified>
</cp:coreProperties>
</file>