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9A9F-4618-41C1-89AD-75254996A3A8}" type="datetimeFigureOut">
              <a:rPr lang="ko-KR" altLang="en-US" smtClean="0"/>
              <a:pPr/>
              <a:t>2010-11-26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DD37-C07D-4551-AC04-98066B411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전능하신 하나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화면 슬라이드 쇼(4:3)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hhjghg</cp:lastModifiedBy>
  <cp:revision>2</cp:revision>
  <dcterms:created xsi:type="dcterms:W3CDTF">2010-06-04T06:48:09Z</dcterms:created>
  <dcterms:modified xsi:type="dcterms:W3CDTF">2010-11-26T07:49:30Z</dcterms:modified>
</cp:coreProperties>
</file>