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64" r:id="rId5"/>
    <p:sldId id="259" r:id="rId6"/>
    <p:sldId id="260" r:id="rId7"/>
    <p:sldId id="261" r:id="rId8"/>
    <p:sldId id="262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202D-B9CD-4EBC-A729-DE32A9E02D3D}" type="datetimeFigureOut">
              <a:rPr lang="ko-KR" altLang="en-US" smtClean="0"/>
              <a:pPr/>
              <a:t>2010-08-11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6AFB-0A4A-48BC-A576-A475020959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202D-B9CD-4EBC-A729-DE32A9E02D3D}" type="datetimeFigureOut">
              <a:rPr lang="ko-KR" altLang="en-US" smtClean="0"/>
              <a:pPr/>
              <a:t>2010-08-11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6AFB-0A4A-48BC-A576-A475020959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202D-B9CD-4EBC-A729-DE32A9E02D3D}" type="datetimeFigureOut">
              <a:rPr lang="ko-KR" altLang="en-US" smtClean="0"/>
              <a:pPr/>
              <a:t>2010-08-11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6AFB-0A4A-48BC-A576-A475020959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202D-B9CD-4EBC-A729-DE32A9E02D3D}" type="datetimeFigureOut">
              <a:rPr lang="ko-KR" altLang="en-US" smtClean="0"/>
              <a:pPr/>
              <a:t>2010-08-11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6AFB-0A4A-48BC-A576-A475020959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202D-B9CD-4EBC-A729-DE32A9E02D3D}" type="datetimeFigureOut">
              <a:rPr lang="ko-KR" altLang="en-US" smtClean="0"/>
              <a:pPr/>
              <a:t>2010-08-11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6AFB-0A4A-48BC-A576-A475020959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202D-B9CD-4EBC-A729-DE32A9E02D3D}" type="datetimeFigureOut">
              <a:rPr lang="ko-KR" altLang="en-US" smtClean="0"/>
              <a:pPr/>
              <a:t>2010-08-11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6AFB-0A4A-48BC-A576-A475020959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202D-B9CD-4EBC-A729-DE32A9E02D3D}" type="datetimeFigureOut">
              <a:rPr lang="ko-KR" altLang="en-US" smtClean="0"/>
              <a:pPr/>
              <a:t>2010-08-11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6AFB-0A4A-48BC-A576-A475020959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202D-B9CD-4EBC-A729-DE32A9E02D3D}" type="datetimeFigureOut">
              <a:rPr lang="ko-KR" altLang="en-US" smtClean="0"/>
              <a:pPr/>
              <a:t>2010-08-11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6AFB-0A4A-48BC-A576-A475020959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202D-B9CD-4EBC-A729-DE32A9E02D3D}" type="datetimeFigureOut">
              <a:rPr lang="ko-KR" altLang="en-US" smtClean="0"/>
              <a:pPr/>
              <a:t>2010-08-11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6AFB-0A4A-48BC-A576-A475020959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202D-B9CD-4EBC-A729-DE32A9E02D3D}" type="datetimeFigureOut">
              <a:rPr lang="ko-KR" altLang="en-US" smtClean="0"/>
              <a:pPr/>
              <a:t>2010-08-11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6AFB-0A4A-48BC-A576-A475020959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202D-B9CD-4EBC-A729-DE32A9E02D3D}" type="datetimeFigureOut">
              <a:rPr lang="ko-KR" altLang="en-US" smtClean="0"/>
              <a:pPr/>
              <a:t>2010-08-11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6AFB-0A4A-48BC-A576-A475020959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9202D-B9CD-4EBC-A729-DE32A9E02D3D}" type="datetimeFigureOut">
              <a:rPr lang="ko-KR" altLang="en-US" smtClean="0"/>
              <a:pPr/>
              <a:t>2010-08-11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C6AFB-0A4A-48BC-A576-A475020959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051720" y="1702549"/>
            <a:ext cx="669674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전 능 하     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</a:t>
            </a:r>
            <a:r>
              <a:rPr lang="en-US" altLang="ko-KR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신 하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나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님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99604" y="260648"/>
            <a:ext cx="457368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전능하신 하나님 </a:t>
            </a:r>
            <a:r>
              <a:rPr lang="en-US" altLang="ko-KR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(With Me)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835696" y="3212976"/>
            <a:ext cx="734481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지  금 함    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께 하 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시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니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11" name="그림 10" descr="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" y="908720"/>
            <a:ext cx="9143245" cy="877751"/>
          </a:xfrm>
          <a:prstGeom prst="rect">
            <a:avLst/>
          </a:prstGeom>
        </p:spPr>
      </p:pic>
      <p:pic>
        <p:nvPicPr>
          <p:cNvPr id="12" name="그림 11" descr="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" y="2407233"/>
            <a:ext cx="9143245" cy="8777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1115616" y="1342509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두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려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움   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떠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나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가 고  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152128" y="2998693"/>
            <a:ext cx="759633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모 든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결 </a:t>
            </a:r>
            <a:r>
              <a:rPr lang="ko-KR" altLang="en-US" sz="28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en-US" altLang="ko-KR" sz="12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박</a:t>
            </a:r>
            <a:r>
              <a:rPr lang="ko-KR" altLang="en-US" sz="1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푸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en-US" altLang="ko-KR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셨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네   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6" name="그림 5" descr="1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" y="476672"/>
            <a:ext cx="9143245" cy="950897"/>
          </a:xfrm>
          <a:prstGeom prst="rect">
            <a:avLst/>
          </a:prstGeom>
        </p:spPr>
      </p:pic>
      <p:pic>
        <p:nvPicPr>
          <p:cNvPr id="8" name="그림 7" descr="1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" y="2204864"/>
            <a:ext cx="9143245" cy="8777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1115616" y="1342509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주 와 함   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께 찬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양 해   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152128" y="2998693"/>
            <a:ext cx="759633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주 와 함   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께 선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포 해   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10" name="그림 9" descr="1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" y="548680"/>
            <a:ext cx="9143245" cy="877751"/>
          </a:xfrm>
          <a:prstGeom prst="rect">
            <a:avLst/>
          </a:prstGeom>
        </p:spPr>
      </p:pic>
      <p:pic>
        <p:nvPicPr>
          <p:cNvPr id="11" name="그림 10" descr="19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" y="2204864"/>
            <a:ext cx="9143245" cy="8777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1187624" y="1558533"/>
            <a:ext cx="756084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기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쁨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으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로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주  찬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양 해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14" name="그림 13" descr="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" y="690955"/>
            <a:ext cx="9143245" cy="9508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763688" y="1344250"/>
            <a:ext cx="698477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주  의  영     </a:t>
            </a:r>
            <a:r>
              <a:rPr lang="ko-KR" altLang="en-US" sz="1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이 가  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득 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해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835696" y="2854677"/>
            <a:ext cx="734481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풍  성 하   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신 은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혜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로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7" name="그림 6" descr="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" y="548680"/>
            <a:ext cx="9143245" cy="877751"/>
          </a:xfrm>
          <a:prstGeom prst="rect">
            <a:avLst/>
          </a:prstGeom>
        </p:spPr>
      </p:pic>
      <p:pic>
        <p:nvPicPr>
          <p:cNvPr id="9" name="그림 8" descr="5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" y="2060848"/>
            <a:ext cx="9143245" cy="8777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1115616" y="1558533"/>
            <a:ext cx="756084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한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없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는    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en-US" altLang="ko-KR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사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랑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으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로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4" name="그림 3" descr="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" y="764704"/>
            <a:ext cx="9143245" cy="8777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1115616" y="1342509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두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려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움   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떠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나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가 고  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827584" y="2998693"/>
            <a:ext cx="810039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모든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결 </a:t>
            </a:r>
            <a:r>
              <a:rPr lang="ko-KR" altLang="en-US" sz="28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en-US" altLang="ko-KR" sz="12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박</a:t>
            </a:r>
            <a:r>
              <a:rPr lang="ko-KR" altLang="en-US" sz="1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푸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en-US" altLang="ko-KR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셨네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ko-KR" altLang="en-US" sz="28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자유해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12" name="그림 11" descr="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" y="476672"/>
            <a:ext cx="9143245" cy="950897"/>
          </a:xfrm>
          <a:prstGeom prst="rect">
            <a:avLst/>
          </a:prstGeom>
        </p:spPr>
      </p:pic>
      <p:pic>
        <p:nvPicPr>
          <p:cNvPr id="13" name="그림 12" descr="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" y="2132856"/>
            <a:ext cx="9143245" cy="9508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1547664" y="1342509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위   대    한         하    나    님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259632" y="2998693"/>
            <a:ext cx="741682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나 와 함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께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하    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시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니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  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12" name="그림 11" descr="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" y="620688"/>
            <a:ext cx="9143245" cy="804606"/>
          </a:xfrm>
          <a:prstGeom prst="rect">
            <a:avLst/>
          </a:prstGeom>
        </p:spPr>
      </p:pic>
      <p:pic>
        <p:nvPicPr>
          <p:cNvPr id="13" name="그림 12" descr="1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" y="2118063"/>
            <a:ext cx="9143245" cy="9508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971600" y="1342509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내 모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든    삶       주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께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속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했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네    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547664" y="2998693"/>
            <a:ext cx="684076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온   세    상          구    하  신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12" name="그림 11" descr="1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" y="548680"/>
            <a:ext cx="9143245" cy="877751"/>
          </a:xfrm>
          <a:prstGeom prst="rect">
            <a:avLst/>
          </a:prstGeom>
        </p:spPr>
      </p:pic>
      <p:pic>
        <p:nvPicPr>
          <p:cNvPr id="13" name="그림 12" descr="1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" y="2191209"/>
            <a:ext cx="9143245" cy="8777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1403648" y="1342509"/>
            <a:ext cx="748883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하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나  님        독   생 자      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115616" y="2998693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주 와 함    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께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   땅  끝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까   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지</a:t>
            </a:r>
            <a:endParaRPr lang="en-US" altLang="ko-KR" sz="3600" b="1" spc="50" dirty="0" smtClean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12" name="그림 11" descr="1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" y="461879"/>
            <a:ext cx="9143245" cy="950897"/>
          </a:xfrm>
          <a:prstGeom prst="rect">
            <a:avLst/>
          </a:prstGeom>
        </p:spPr>
      </p:pic>
      <p:pic>
        <p:nvPicPr>
          <p:cNvPr id="13" name="그림 12" descr="1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" y="2060848"/>
            <a:ext cx="9143245" cy="10240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971600" y="1342509"/>
            <a:ext cx="799288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가 리라 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        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주 와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함 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께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6" name="그림 5" descr="1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" y="535025"/>
            <a:ext cx="9143245" cy="8777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178</Words>
  <Application>Microsoft Office PowerPoint</Application>
  <PresentationFormat>화면 슬라이드 쇼(4:3)</PresentationFormat>
  <Paragraphs>20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Eric Kim</dc:creator>
  <cp:lastModifiedBy>Eric Kim</cp:lastModifiedBy>
  <cp:revision>23</cp:revision>
  <dcterms:created xsi:type="dcterms:W3CDTF">2010-08-10T01:30:19Z</dcterms:created>
  <dcterms:modified xsi:type="dcterms:W3CDTF">2010-08-11T02:43:22Z</dcterms:modified>
</cp:coreProperties>
</file>