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4B36A-F276-4C01-8B20-C9AE0BF26145}" type="datetimeFigureOut">
              <a:rPr lang="ko-KR" altLang="en-US" smtClean="0"/>
              <a:t>2009-07-07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2C1DF-7BAC-4FE5-ABF5-FE54419B2C1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4B36A-F276-4C01-8B20-C9AE0BF26145}" type="datetimeFigureOut">
              <a:rPr lang="ko-KR" altLang="en-US" smtClean="0"/>
              <a:t>2009-07-07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2C1DF-7BAC-4FE5-ABF5-FE54419B2C1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4B36A-F276-4C01-8B20-C9AE0BF26145}" type="datetimeFigureOut">
              <a:rPr lang="ko-KR" altLang="en-US" smtClean="0"/>
              <a:t>2009-07-07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2C1DF-7BAC-4FE5-ABF5-FE54419B2C1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4B36A-F276-4C01-8B20-C9AE0BF26145}" type="datetimeFigureOut">
              <a:rPr lang="ko-KR" altLang="en-US" smtClean="0"/>
              <a:t>2009-07-07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2C1DF-7BAC-4FE5-ABF5-FE54419B2C1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4B36A-F276-4C01-8B20-C9AE0BF26145}" type="datetimeFigureOut">
              <a:rPr lang="ko-KR" altLang="en-US" smtClean="0"/>
              <a:t>2009-07-07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2C1DF-7BAC-4FE5-ABF5-FE54419B2C1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4B36A-F276-4C01-8B20-C9AE0BF26145}" type="datetimeFigureOut">
              <a:rPr lang="ko-KR" altLang="en-US" smtClean="0"/>
              <a:t>2009-07-07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2C1DF-7BAC-4FE5-ABF5-FE54419B2C1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4B36A-F276-4C01-8B20-C9AE0BF26145}" type="datetimeFigureOut">
              <a:rPr lang="ko-KR" altLang="en-US" smtClean="0"/>
              <a:t>2009-07-07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2C1DF-7BAC-4FE5-ABF5-FE54419B2C1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4B36A-F276-4C01-8B20-C9AE0BF26145}" type="datetimeFigureOut">
              <a:rPr lang="ko-KR" altLang="en-US" smtClean="0"/>
              <a:t>2009-07-07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2C1DF-7BAC-4FE5-ABF5-FE54419B2C1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4B36A-F276-4C01-8B20-C9AE0BF26145}" type="datetimeFigureOut">
              <a:rPr lang="ko-KR" altLang="en-US" smtClean="0"/>
              <a:t>2009-07-07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2C1DF-7BAC-4FE5-ABF5-FE54419B2C1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4B36A-F276-4C01-8B20-C9AE0BF26145}" type="datetimeFigureOut">
              <a:rPr lang="ko-KR" altLang="en-US" smtClean="0"/>
              <a:t>2009-07-07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2C1DF-7BAC-4FE5-ABF5-FE54419B2C1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4B36A-F276-4C01-8B20-C9AE0BF26145}" type="datetimeFigureOut">
              <a:rPr lang="ko-KR" altLang="en-US" smtClean="0"/>
              <a:t>2009-07-07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2C1DF-7BAC-4FE5-ABF5-FE54419B2C1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4B36A-F276-4C01-8B20-C9AE0BF26145}" type="datetimeFigureOut">
              <a:rPr lang="ko-KR" altLang="en-US" smtClean="0"/>
              <a:t>2009-07-07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2C1DF-7BAC-4FE5-ABF5-FE54419B2C1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화면 슬라이드 쇼(4:3)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2009-07-07T05:54:28Z</dcterms:created>
  <dcterms:modified xsi:type="dcterms:W3CDTF">2009-07-07T05:56:36Z</dcterms:modified>
</cp:coreProperties>
</file>