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119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저 보고 계시죠</a:t>
            </a:r>
            <a:r>
              <a:rPr lang="en-US" altLang="ko-K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28" y="714356"/>
            <a:ext cx="8332544" cy="30111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14348" y="1714488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28" y="714356"/>
            <a:ext cx="8332544" cy="30111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14348" y="1714488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46" y="1071546"/>
            <a:ext cx="7704708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2" y="410758"/>
            <a:ext cx="8423976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5" y="1142984"/>
            <a:ext cx="8107010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67" y="928670"/>
            <a:ext cx="7625466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2" y="571480"/>
            <a:ext cx="8423976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2" y="845481"/>
            <a:ext cx="8423976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C00000">
                  <a:alpha val="12000"/>
                </a:srgbClr>
              </a:gs>
              <a:gs pos="32000">
                <a:schemeClr val="accent2">
                  <a:lumMod val="40000"/>
                  <a:lumOff val="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2" y="339320"/>
            <a:ext cx="8423976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2" y="357166"/>
            <a:ext cx="8423976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46" y="1071546"/>
            <a:ext cx="7704708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558021"/>
            <a:ext cx="9143245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5" y="1142984"/>
            <a:ext cx="8107010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67" y="928670"/>
            <a:ext cx="7625466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2" y="571480"/>
            <a:ext cx="8423976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2" y="845481"/>
            <a:ext cx="8423976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C00000">
                  <a:alpha val="12000"/>
                </a:srgbClr>
              </a:gs>
              <a:gs pos="32000">
                <a:schemeClr val="accent2">
                  <a:lumMod val="40000"/>
                  <a:lumOff val="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2" y="339320"/>
            <a:ext cx="8423976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2" y="357166"/>
            <a:ext cx="8423976" cy="28709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화면 슬라이드 쇼(4:3)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2010-04-09T23:15:58Z</dcterms:modified>
</cp:coreProperties>
</file>