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6259C-C866-4425-892B-DCF270FE8569}" type="datetimeFigureOut">
              <a:rPr lang="ko-KR" altLang="en-US" smtClean="0"/>
              <a:pPr/>
              <a:t>2010-04-10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642910" y="142852"/>
            <a:ext cx="281198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저 보고 계시죠</a:t>
            </a:r>
            <a:r>
              <a:rPr lang="en-US" altLang="ko-KR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?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7929586" y="6243600"/>
            <a:ext cx="74411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1/18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그림 3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728" y="1071546"/>
            <a:ext cx="8332544" cy="3011175"/>
          </a:xfrm>
          <a:prstGeom prst="rect">
            <a:avLst/>
          </a:prstGeom>
        </p:spPr>
      </p:pic>
      <p:sp>
        <p:nvSpPr>
          <p:cNvPr id="5" name="직사각형 4"/>
          <p:cNvSpPr/>
          <p:nvPr/>
        </p:nvSpPr>
        <p:spPr>
          <a:xfrm>
            <a:off x="714348" y="2071678"/>
            <a:ext cx="60305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</a:t>
            </a:r>
            <a:r>
              <a:rPr lang="ko-KR" altLang="en-US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절</a:t>
            </a:r>
            <a:endParaRPr lang="en-US" altLang="ko-KR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7929586" y="6243600"/>
            <a:ext cx="8931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10/18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그림 3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728" y="1071546"/>
            <a:ext cx="8332544" cy="3011175"/>
          </a:xfrm>
          <a:prstGeom prst="rect">
            <a:avLst/>
          </a:prstGeom>
        </p:spPr>
      </p:pic>
      <p:sp>
        <p:nvSpPr>
          <p:cNvPr id="5" name="직사각형 4"/>
          <p:cNvSpPr/>
          <p:nvPr/>
        </p:nvSpPr>
        <p:spPr>
          <a:xfrm>
            <a:off x="714348" y="2071678"/>
            <a:ext cx="60305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r>
              <a:rPr lang="ko-KR" altLang="en-US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절</a:t>
            </a:r>
            <a:endParaRPr lang="en-US" altLang="ko-KR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8931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11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9646" y="1357298"/>
            <a:ext cx="7704708" cy="2724687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8931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9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12" y="1000108"/>
            <a:ext cx="8423976" cy="2803928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8931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13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495" y="1142984"/>
            <a:ext cx="8107010" cy="2870979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8931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14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9267" y="1198284"/>
            <a:ext cx="7625466" cy="2730782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8931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15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3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12" y="1071546"/>
            <a:ext cx="8423976" cy="2730782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8931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16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12" y="1142984"/>
            <a:ext cx="8423976" cy="2797833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8931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17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4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12" y="2027036"/>
            <a:ext cx="8423976" cy="2803928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8931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18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5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12" y="1058087"/>
            <a:ext cx="8423976" cy="287097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74411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9646" y="1357298"/>
            <a:ext cx="7704708" cy="2724687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3/18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1142984"/>
            <a:ext cx="9143245" cy="287097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4/18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495" y="1142984"/>
            <a:ext cx="8107010" cy="2870979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5/18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9267" y="1198284"/>
            <a:ext cx="7625466" cy="273078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6/18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3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12" y="1071546"/>
            <a:ext cx="8423976" cy="2730782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7/18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12" y="1142984"/>
            <a:ext cx="8423976" cy="2797833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8/18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4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12" y="2027036"/>
            <a:ext cx="8423976" cy="2803928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9/18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5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12" y="1058087"/>
            <a:ext cx="8423976" cy="287097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26</Words>
  <Application>Microsoft Office PowerPoint</Application>
  <PresentationFormat>화면 슬라이드 쇼(4:3)</PresentationFormat>
  <Paragraphs>21</Paragraphs>
  <Slides>18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18</vt:i4>
      </vt:variant>
    </vt:vector>
  </HeadingPairs>
  <TitlesOfParts>
    <vt:vector size="19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슬라이드 13</vt:lpstr>
      <vt:lpstr>슬라이드 14</vt:lpstr>
      <vt:lpstr>슬라이드 15</vt:lpstr>
      <vt:lpstr>슬라이드 16</vt:lpstr>
      <vt:lpstr>슬라이드 17</vt:lpstr>
      <vt:lpstr>슬라이드 18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5</cp:revision>
  <dcterms:created xsi:type="dcterms:W3CDTF">2010-02-18T04:46:16Z</dcterms:created>
  <dcterms:modified xsi:type="dcterms:W3CDTF">2010-04-09T23:17:10Z</dcterms:modified>
</cp:coreProperties>
</file>