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8119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저 보고 계시죠</a:t>
            </a:r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28" y="1071546"/>
            <a:ext cx="8332544" cy="301117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14348" y="2071678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28" y="1071546"/>
            <a:ext cx="8332544" cy="301117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14348" y="2071678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46" y="1357298"/>
            <a:ext cx="7704708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9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00108"/>
            <a:ext cx="8423976" cy="28039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95" y="1142984"/>
            <a:ext cx="8107010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267" y="1198284"/>
            <a:ext cx="7625466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71546"/>
            <a:ext cx="8423976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142984"/>
            <a:ext cx="8423976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2027036"/>
            <a:ext cx="8423976" cy="280392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58087"/>
            <a:ext cx="8423976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46" y="1357298"/>
            <a:ext cx="7704708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142984"/>
            <a:ext cx="9143245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95" y="1142984"/>
            <a:ext cx="8107010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267" y="1198284"/>
            <a:ext cx="7625466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71546"/>
            <a:ext cx="8423976" cy="27307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142984"/>
            <a:ext cx="8423976" cy="279783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2027036"/>
            <a:ext cx="8423976" cy="28039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9/18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1058087"/>
            <a:ext cx="8423976" cy="28709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</Words>
  <Application>Microsoft Office PowerPoint</Application>
  <PresentationFormat>화면 슬라이드 쇼(4:3)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2010-04-09T23:17:10Z</dcterms:modified>
</cp:coreProperties>
</file>