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4253" r:id="rId1"/>
    <p:sldMasterId id="2147494267" r:id="rId2"/>
    <p:sldMasterId id="2147494279" r:id="rId3"/>
    <p:sldMasterId id="2147494291" r:id="rId4"/>
    <p:sldMasterId id="2147494303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 type="screen16x9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39576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8791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1872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75830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197879" algn="l" defTabSz="8791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637455" algn="l" defTabSz="8791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077031" algn="l" defTabSz="8791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516607" algn="l" defTabSz="8791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0033CC"/>
    <a:srgbClr val="0066FF"/>
    <a:srgbClr val="FF0000"/>
    <a:srgbClr val="FFFFFF"/>
    <a:srgbClr val="FFFF00"/>
    <a:srgbClr val="111135"/>
    <a:srgbClr val="6699FF"/>
    <a:srgbClr val="E4F353"/>
    <a:srgbClr val="F2884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2" autoAdjust="0"/>
    <p:restoredTop sz="99763" autoAdjust="0"/>
  </p:normalViewPr>
  <p:slideViewPr>
    <p:cSldViewPr>
      <p:cViewPr varScale="1">
        <p:scale>
          <a:sx n="98" d="100"/>
          <a:sy n="98" d="100"/>
        </p:scale>
        <p:origin x="-53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66F8648-DE8F-4447-8732-98FBBB056CF6}" type="datetimeFigureOut">
              <a:rPr lang="ko-KR" altLang="en-US"/>
              <a:pPr>
                <a:defRPr/>
              </a:pPr>
              <a:t>2011-04-29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5575EABD-5A97-475E-B100-0475881EF1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39576" indent="0" algn="ctr">
              <a:buNone/>
              <a:defRPr/>
            </a:lvl2pPr>
            <a:lvl3pPr marL="879152" indent="0" algn="ctr">
              <a:buNone/>
              <a:defRPr/>
            </a:lvl3pPr>
            <a:lvl4pPr marL="1318728" indent="0" algn="ctr">
              <a:buNone/>
              <a:defRPr/>
            </a:lvl4pPr>
            <a:lvl5pPr marL="1758303" indent="0" algn="ctr">
              <a:buNone/>
              <a:defRPr/>
            </a:lvl5pPr>
            <a:lvl6pPr marL="2197879" indent="0" algn="ctr">
              <a:buNone/>
              <a:defRPr/>
            </a:lvl6pPr>
            <a:lvl7pPr marL="2637455" indent="0" algn="ctr">
              <a:buNone/>
              <a:defRPr/>
            </a:lvl7pPr>
            <a:lvl8pPr marL="3077031" indent="0" algn="ctr">
              <a:buNone/>
              <a:defRPr/>
            </a:lvl8pPr>
            <a:lvl9pPr marL="3516607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050D-898C-4C64-8EAC-29222313955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4F70D-2ACC-450C-8B2B-4FFE1F522B9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D535-6C78-4425-A223-CA973D40156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C285A-CE69-45A2-9C7A-EF2F5B43F9F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97DB3-8BCB-4EBE-A45C-B4A982B5A7C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7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39576" indent="0">
              <a:buNone/>
              <a:defRPr sz="1700"/>
            </a:lvl2pPr>
            <a:lvl3pPr marL="879152" indent="0">
              <a:buNone/>
              <a:defRPr sz="1500"/>
            </a:lvl3pPr>
            <a:lvl4pPr marL="1318728" indent="0">
              <a:buNone/>
              <a:defRPr sz="1400"/>
            </a:lvl4pPr>
            <a:lvl5pPr marL="1758303" indent="0">
              <a:buNone/>
              <a:defRPr sz="1400"/>
            </a:lvl5pPr>
            <a:lvl6pPr marL="2197879" indent="0">
              <a:buNone/>
              <a:defRPr sz="1400"/>
            </a:lvl6pPr>
            <a:lvl7pPr marL="2637455" indent="0">
              <a:buNone/>
              <a:defRPr sz="1400"/>
            </a:lvl7pPr>
            <a:lvl8pPr marL="3077031" indent="0">
              <a:buNone/>
              <a:defRPr sz="1400"/>
            </a:lvl8pPr>
            <a:lvl9pPr marL="3516607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33A6-FC2F-436A-9D11-E8EBBA32FD9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07DB-E2FC-4E26-9049-9808EB33DC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76" indent="0">
              <a:buNone/>
              <a:defRPr sz="2000" b="1"/>
            </a:lvl2pPr>
            <a:lvl3pPr marL="879152" indent="0">
              <a:buNone/>
              <a:defRPr sz="1700" b="1"/>
            </a:lvl3pPr>
            <a:lvl4pPr marL="1318728" indent="0">
              <a:buNone/>
              <a:defRPr sz="1500" b="1"/>
            </a:lvl4pPr>
            <a:lvl5pPr marL="1758303" indent="0">
              <a:buNone/>
              <a:defRPr sz="1500" b="1"/>
            </a:lvl5pPr>
            <a:lvl6pPr marL="2197879" indent="0">
              <a:buNone/>
              <a:defRPr sz="1500" b="1"/>
            </a:lvl6pPr>
            <a:lvl7pPr marL="2637455" indent="0">
              <a:buNone/>
              <a:defRPr sz="1500" b="1"/>
            </a:lvl7pPr>
            <a:lvl8pPr marL="3077031" indent="0">
              <a:buNone/>
              <a:defRPr sz="1500" b="1"/>
            </a:lvl8pPr>
            <a:lvl9pPr marL="3516607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76" indent="0">
              <a:buNone/>
              <a:defRPr sz="2000" b="1"/>
            </a:lvl2pPr>
            <a:lvl3pPr marL="879152" indent="0">
              <a:buNone/>
              <a:defRPr sz="1700" b="1"/>
            </a:lvl3pPr>
            <a:lvl4pPr marL="1318728" indent="0">
              <a:buNone/>
              <a:defRPr sz="1500" b="1"/>
            </a:lvl4pPr>
            <a:lvl5pPr marL="1758303" indent="0">
              <a:buNone/>
              <a:defRPr sz="1500" b="1"/>
            </a:lvl5pPr>
            <a:lvl6pPr marL="2197879" indent="0">
              <a:buNone/>
              <a:defRPr sz="1500" b="1"/>
            </a:lvl6pPr>
            <a:lvl7pPr marL="2637455" indent="0">
              <a:buNone/>
              <a:defRPr sz="1500" b="1"/>
            </a:lvl7pPr>
            <a:lvl8pPr marL="3077031" indent="0">
              <a:buNone/>
              <a:defRPr sz="1500" b="1"/>
            </a:lvl8pPr>
            <a:lvl9pPr marL="3516607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A2761-D70D-447A-8B8B-BF1006F51CA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C6D8-25C9-4FD7-929A-A47DE39A5BC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2788-AE6D-4076-9852-B6733E06B93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39576" indent="0">
              <a:buNone/>
              <a:defRPr sz="1200"/>
            </a:lvl2pPr>
            <a:lvl3pPr marL="879152" indent="0">
              <a:buNone/>
              <a:defRPr sz="900"/>
            </a:lvl3pPr>
            <a:lvl4pPr marL="1318728" indent="0">
              <a:buNone/>
              <a:defRPr sz="900"/>
            </a:lvl4pPr>
            <a:lvl5pPr marL="1758303" indent="0">
              <a:buNone/>
              <a:defRPr sz="900"/>
            </a:lvl5pPr>
            <a:lvl6pPr marL="2197879" indent="0">
              <a:buNone/>
              <a:defRPr sz="900"/>
            </a:lvl6pPr>
            <a:lvl7pPr marL="2637455" indent="0">
              <a:buNone/>
              <a:defRPr sz="900"/>
            </a:lvl7pPr>
            <a:lvl8pPr marL="3077031" indent="0">
              <a:buNone/>
              <a:defRPr sz="900"/>
            </a:lvl8pPr>
            <a:lvl9pPr marL="3516607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54AC-BD2E-498E-B8FF-3D371950818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576" indent="0">
              <a:buNone/>
              <a:defRPr sz="2700"/>
            </a:lvl2pPr>
            <a:lvl3pPr marL="879152" indent="0">
              <a:buNone/>
              <a:defRPr sz="2300"/>
            </a:lvl3pPr>
            <a:lvl4pPr marL="1318728" indent="0">
              <a:buNone/>
              <a:defRPr sz="2000"/>
            </a:lvl4pPr>
            <a:lvl5pPr marL="1758303" indent="0">
              <a:buNone/>
              <a:defRPr sz="2000"/>
            </a:lvl5pPr>
            <a:lvl6pPr marL="2197879" indent="0">
              <a:buNone/>
              <a:defRPr sz="2000"/>
            </a:lvl6pPr>
            <a:lvl7pPr marL="2637455" indent="0">
              <a:buNone/>
              <a:defRPr sz="2000"/>
            </a:lvl7pPr>
            <a:lvl8pPr marL="3077031" indent="0">
              <a:buNone/>
              <a:defRPr sz="2000"/>
            </a:lvl8pPr>
            <a:lvl9pPr marL="3516607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39576" indent="0">
              <a:buNone/>
              <a:defRPr sz="1200"/>
            </a:lvl2pPr>
            <a:lvl3pPr marL="879152" indent="0">
              <a:buNone/>
              <a:defRPr sz="900"/>
            </a:lvl3pPr>
            <a:lvl4pPr marL="1318728" indent="0">
              <a:buNone/>
              <a:defRPr sz="900"/>
            </a:lvl4pPr>
            <a:lvl5pPr marL="1758303" indent="0">
              <a:buNone/>
              <a:defRPr sz="900"/>
            </a:lvl5pPr>
            <a:lvl6pPr marL="2197879" indent="0">
              <a:buNone/>
              <a:defRPr sz="900"/>
            </a:lvl6pPr>
            <a:lvl7pPr marL="2637455" indent="0">
              <a:buNone/>
              <a:defRPr sz="900"/>
            </a:lvl7pPr>
            <a:lvl8pPr marL="3077031" indent="0">
              <a:buNone/>
              <a:defRPr sz="900"/>
            </a:lvl8pPr>
            <a:lvl9pPr marL="3516607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57C2-A5A0-44BD-A8CF-F28D532A10F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74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16" tIns="43957" rIns="87916" bIns="43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16" tIns="43957" rIns="87916" bIns="43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443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6" tIns="43957" rIns="87916" bIns="4395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443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6" tIns="43957" rIns="87916" bIns="4395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443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16" tIns="43957" rIns="87916" bIns="4395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8EE21E7-A17A-4DC8-B10A-8F28ACDAEB1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54" r:id="rId1"/>
    <p:sldLayoutId id="2147494255" r:id="rId2"/>
    <p:sldLayoutId id="2147494256" r:id="rId3"/>
    <p:sldLayoutId id="2147494257" r:id="rId4"/>
    <p:sldLayoutId id="2147494258" r:id="rId5"/>
    <p:sldLayoutId id="2147494259" r:id="rId6"/>
    <p:sldLayoutId id="2147494260" r:id="rId7"/>
    <p:sldLayoutId id="2147494261" r:id="rId8"/>
    <p:sldLayoutId id="2147494262" r:id="rId9"/>
    <p:sldLayoutId id="2147494263" r:id="rId10"/>
    <p:sldLayoutId id="2147494264" r:id="rId11"/>
    <p:sldLayoutId id="2147494265" r:id="rId12"/>
    <p:sldLayoutId id="2147494266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700">
          <a:solidFill>
            <a:srgbClr val="FFFF80"/>
          </a:solidFill>
          <a:latin typeface="휴먼견출모음T"/>
          <a:ea typeface="휴먼견출모음T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700">
          <a:solidFill>
            <a:srgbClr val="FFFF80"/>
          </a:solidFill>
          <a:latin typeface="휴먼견출모음T" pitchFamily="18" charset="-127"/>
          <a:ea typeface="휴먼견출모음T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700">
          <a:solidFill>
            <a:srgbClr val="FFFF80"/>
          </a:solidFill>
          <a:latin typeface="휴먼견출모음T" pitchFamily="18" charset="-127"/>
          <a:ea typeface="휴먼견출모음T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700">
          <a:solidFill>
            <a:srgbClr val="FFFF80"/>
          </a:solidFill>
          <a:latin typeface="휴먼견출모음T" pitchFamily="18" charset="-127"/>
          <a:ea typeface="휴먼견출모음T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700">
          <a:solidFill>
            <a:srgbClr val="FFFF80"/>
          </a:solidFill>
          <a:latin typeface="휴먼견출모음T" pitchFamily="18" charset="-127"/>
          <a:ea typeface="휴먼견출모음T" pitchFamily="18" charset="-127"/>
        </a:defRPr>
      </a:lvl5pPr>
      <a:lvl6pPr marL="439576" algn="ctr" rtl="0" eaLnBrk="1" fontAlgn="base" latinLnBrk="1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79152" algn="ctr" rtl="0" eaLnBrk="1" fontAlgn="base" latinLnBrk="1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18728" algn="ctr" rtl="0" eaLnBrk="1" fontAlgn="base" latinLnBrk="1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758303" algn="ctr" rtl="0" eaLnBrk="1" fontAlgn="base" latinLnBrk="1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29682" indent="-32968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rgbClr val="FFFFFF"/>
          </a:solidFill>
          <a:latin typeface="휴먼견출둥근고딕"/>
          <a:ea typeface="휴먼견출둥근고딕"/>
          <a:cs typeface="+mn-cs"/>
        </a:defRPr>
      </a:lvl1pPr>
      <a:lvl2pPr marL="714311" indent="-27473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500">
          <a:solidFill>
            <a:srgbClr val="FFFFFF"/>
          </a:solidFill>
          <a:latin typeface="휴먼견출둥근고딕"/>
          <a:ea typeface="휴먼견출둥근고딕"/>
        </a:defRPr>
      </a:lvl2pPr>
      <a:lvl3pPr marL="1098940" indent="-21978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500">
          <a:solidFill>
            <a:srgbClr val="FFFFFF"/>
          </a:solidFill>
          <a:latin typeface="휴먼견출둥근고딕"/>
          <a:ea typeface="휴먼견출둥근고딕"/>
        </a:defRPr>
      </a:lvl3pPr>
      <a:lvl4pPr marL="1538516" indent="-2197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500">
          <a:solidFill>
            <a:srgbClr val="FFFFFF"/>
          </a:solidFill>
          <a:latin typeface="휴먼견출둥근고딕"/>
          <a:ea typeface="휴먼견출둥근고딕"/>
        </a:defRPr>
      </a:lvl4pPr>
      <a:lvl5pPr marL="1978092" indent="-219788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3500">
          <a:solidFill>
            <a:srgbClr val="FFFFFF"/>
          </a:solidFill>
          <a:latin typeface="휴먼견출둥근고딕"/>
          <a:ea typeface="휴먼견출둥근고딕"/>
        </a:defRPr>
      </a:lvl5pPr>
      <a:lvl6pPr marL="2417668" indent="-21978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857243" indent="-21978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296819" indent="-21978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736395" indent="-219788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79152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defTabSz="879152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defTabSz="879152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defTabSz="879152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defTabSz="879152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defTabSz="879152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defTabSz="879152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defTabSz="879152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defTabSz="879152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4268" r:id="rId1"/>
    <p:sldLayoutId id="2147494269" r:id="rId2"/>
    <p:sldLayoutId id="2147494270" r:id="rId3"/>
    <p:sldLayoutId id="2147494271" r:id="rId4"/>
    <p:sldLayoutId id="2147494272" r:id="rId5"/>
    <p:sldLayoutId id="2147494273" r:id="rId6"/>
    <p:sldLayoutId id="2147494274" r:id="rId7"/>
    <p:sldLayoutId id="2147494275" r:id="rId8"/>
    <p:sldLayoutId id="2147494276" r:id="rId9"/>
    <p:sldLayoutId id="2147494277" r:id="rId10"/>
    <p:sldLayoutId id="214749427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8" y="4770438"/>
            <a:ext cx="68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4BA39359-F9C3-4202-8B3A-69D657BAFE2E}" type="slidenum">
              <a:rPr lang="en-US" altLang="ko-KR" sz="2000" b="1">
                <a:solidFill>
                  <a:srgbClr val="FFFFFF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itchFamily="18" charset="0"/>
              </a:rPr>
              <a:t>/6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80" r:id="rId1"/>
    <p:sldLayoutId id="2147494281" r:id="rId2"/>
    <p:sldLayoutId id="2147494282" r:id="rId3"/>
    <p:sldLayoutId id="2147494283" r:id="rId4"/>
    <p:sldLayoutId id="2147494284" r:id="rId5"/>
    <p:sldLayoutId id="2147494285" r:id="rId6"/>
    <p:sldLayoutId id="2147494286" r:id="rId7"/>
    <p:sldLayoutId id="2147494287" r:id="rId8"/>
    <p:sldLayoutId id="2147494288" r:id="rId9"/>
    <p:sldLayoutId id="2147494289" r:id="rId10"/>
    <p:sldLayoutId id="214749429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79388" y="4770438"/>
            <a:ext cx="68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3CAD77BD-DFB5-47F0-A478-B00237DFE113}" type="slidenum">
              <a:rPr lang="en-US" altLang="ko-KR" sz="2000" b="1">
                <a:solidFill>
                  <a:srgbClr val="FFFFFF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itchFamily="18" charset="0"/>
              </a:rPr>
              <a:t>/8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92" r:id="rId1"/>
    <p:sldLayoutId id="2147494293" r:id="rId2"/>
    <p:sldLayoutId id="2147494294" r:id="rId3"/>
    <p:sldLayoutId id="2147494295" r:id="rId4"/>
    <p:sldLayoutId id="2147494296" r:id="rId5"/>
    <p:sldLayoutId id="2147494297" r:id="rId6"/>
    <p:sldLayoutId id="2147494298" r:id="rId7"/>
    <p:sldLayoutId id="2147494299" r:id="rId8"/>
    <p:sldLayoutId id="2147494300" r:id="rId9"/>
    <p:sldLayoutId id="2147494301" r:id="rId10"/>
    <p:sldLayoutId id="214749430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Oval 7"/>
          <p:cNvSpPr>
            <a:spLocks noChangeArrowheads="1"/>
          </p:cNvSpPr>
          <p:nvPr userDrawn="1"/>
        </p:nvSpPr>
        <p:spPr bwMode="auto">
          <a:xfrm>
            <a:off x="0" y="4732338"/>
            <a:ext cx="1368425" cy="377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5051CD7-B570-4208-B8B4-A91EB8DB4890}" type="slidenum">
              <a:rPr lang="en-US" altLang="ko-KR" sz="2200" b="1">
                <a:solidFill>
                  <a:srgbClr val="FFFFFF"/>
                </a:solidFill>
                <a:latin typeface="Times New Roman" pitchFamily="18" charset="0"/>
                <a:ea typeface="바탕체" pitchFamily="17" charset="-127"/>
              </a:rPr>
              <a:pPr algn="ctr">
                <a:defRPr/>
              </a:pPr>
              <a:t>‹#›</a:t>
            </a:fld>
            <a:r>
              <a:rPr lang="en-US" altLang="ko-KR" sz="2200" b="1">
                <a:solidFill>
                  <a:srgbClr val="FFFFFF"/>
                </a:solidFill>
                <a:latin typeface="Times New Roman" pitchFamily="18" charset="0"/>
                <a:ea typeface="바탕체" pitchFamily="17" charset="-127"/>
              </a:rPr>
              <a:t>/4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304" r:id="rId1"/>
    <p:sldLayoutId id="2147494305" r:id="rId2"/>
    <p:sldLayoutId id="2147494306" r:id="rId3"/>
    <p:sldLayoutId id="2147494307" r:id="rId4"/>
    <p:sldLayoutId id="2147494308" r:id="rId5"/>
    <p:sldLayoutId id="2147494309" r:id="rId6"/>
    <p:sldLayoutId id="2147494310" r:id="rId7"/>
    <p:sldLayoutId id="2147494311" r:id="rId8"/>
    <p:sldLayoutId id="2147494312" r:id="rId9"/>
    <p:sldLayoutId id="2147494313" r:id="rId10"/>
    <p:sldLayoutId id="214749431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31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53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53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7263" y="4732338"/>
            <a:ext cx="423862" cy="350837"/>
            <a:chOff x="5289" y="3975"/>
            <a:chExt cx="267" cy="294"/>
          </a:xfrm>
        </p:grpSpPr>
        <p:pic>
          <p:nvPicPr>
            <p:cNvPr id="5137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42288" y="4732342"/>
            <a:ext cx="423862" cy="349644"/>
            <a:chOff x="5289" y="3975"/>
            <a:chExt cx="267" cy="293"/>
          </a:xfrm>
        </p:grpSpPr>
        <p:pic>
          <p:nvPicPr>
            <p:cNvPr id="513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69333" indent="-169333"/>
              <a:r>
                <a:rPr kumimoji="0" lang="en-US" altLang="ko-KR" sz="2000" dirty="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07313" y="4732338"/>
            <a:ext cx="423862" cy="350837"/>
            <a:chOff x="5289" y="3975"/>
            <a:chExt cx="267" cy="294"/>
          </a:xfrm>
        </p:grpSpPr>
        <p:pic>
          <p:nvPicPr>
            <p:cNvPr id="5133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4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273925" y="4732338"/>
            <a:ext cx="423863" cy="350837"/>
            <a:chOff x="5289" y="3975"/>
            <a:chExt cx="267" cy="294"/>
          </a:xfrm>
        </p:grpSpPr>
        <p:pic>
          <p:nvPicPr>
            <p:cNvPr id="5131" name="Picture 15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pic>
        <p:nvPicPr>
          <p:cNvPr id="5126" name="_x33451400" descr="EMB00000c7816b4"/>
          <p:cNvPicPr>
            <a:picLocks noChangeAspect="1" noChangeArrowheads="1"/>
          </p:cNvPicPr>
          <p:nvPr/>
        </p:nvPicPr>
        <p:blipFill>
          <a:blip r:embed="rId8" cstate="print"/>
          <a:srcRect l="7559" t="15323" r="7559" b="78738"/>
          <a:stretch>
            <a:fillRect/>
          </a:stretch>
        </p:blipFill>
        <p:spPr bwMode="auto">
          <a:xfrm>
            <a:off x="395288" y="771525"/>
            <a:ext cx="8569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부제목 2"/>
          <p:cNvSpPr txBox="1">
            <a:spLocks/>
          </p:cNvSpPr>
          <p:nvPr/>
        </p:nvSpPr>
        <p:spPr>
          <a:xfrm>
            <a:off x="395288" y="1058863"/>
            <a:ext cx="8353425" cy="785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어린 아이  처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럼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 그저  오 라   하 시    네      나를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pic>
        <p:nvPicPr>
          <p:cNvPr id="5128" name="_x33491800" descr="EMB00000c7816b4"/>
          <p:cNvPicPr>
            <a:picLocks noChangeAspect="1" noChangeArrowheads="1"/>
          </p:cNvPicPr>
          <p:nvPr/>
        </p:nvPicPr>
        <p:blipFill>
          <a:blip r:embed="rId8" cstate="print"/>
          <a:srcRect l="7559" t="37520" r="7559" b="56544"/>
          <a:stretch>
            <a:fillRect/>
          </a:stretch>
        </p:blipFill>
        <p:spPr bwMode="auto">
          <a:xfrm>
            <a:off x="395288" y="2066925"/>
            <a:ext cx="84978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부제목 2"/>
          <p:cNvSpPr txBox="1">
            <a:spLocks/>
          </p:cNvSpPr>
          <p:nvPr/>
        </p:nvSpPr>
        <p:spPr>
          <a:xfrm>
            <a:off x="395288" y="2427288"/>
            <a:ext cx="8497887" cy="72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잡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아 주 시   네     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주의강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한  손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으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로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잡아주시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9" name="부제목 2"/>
          <p:cNvSpPr txBox="1">
            <a:spLocks/>
          </p:cNvSpPr>
          <p:nvPr/>
        </p:nvSpPr>
        <p:spPr>
          <a:xfrm>
            <a:off x="468313" y="123825"/>
            <a:ext cx="2303462" cy="503238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kumimoji="0" lang="ko-KR" altLang="en-US" sz="2400" b="1" kern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C853C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잡아주시네</a:t>
            </a:r>
            <a:endParaRPr lang="ko-KR" altLang="en-US" sz="2400" kern="0" dirty="0">
              <a:ln w="12700">
                <a:solidFill>
                  <a:srgbClr val="C00000"/>
                </a:solidFill>
                <a:prstDash val="solid"/>
              </a:ln>
              <a:solidFill>
                <a:srgbClr val="FC853C"/>
              </a:solidFill>
              <a:effectLst>
                <a:glow rad="101600">
                  <a:srgbClr val="333399">
                    <a:satMod val="175000"/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7263" y="4732338"/>
            <a:ext cx="423862" cy="350837"/>
            <a:chOff x="5289" y="3975"/>
            <a:chExt cx="267" cy="294"/>
          </a:xfrm>
        </p:grpSpPr>
        <p:pic>
          <p:nvPicPr>
            <p:cNvPr id="6160" name="Picture 6" descr="button2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Text Box 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42288" y="4732338"/>
            <a:ext cx="423862" cy="350837"/>
            <a:chOff x="5289" y="3975"/>
            <a:chExt cx="267" cy="294"/>
          </a:xfrm>
        </p:grpSpPr>
        <p:pic>
          <p:nvPicPr>
            <p:cNvPr id="6158" name="Picture 9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07313" y="4732338"/>
            <a:ext cx="423862" cy="350837"/>
            <a:chOff x="5289" y="3975"/>
            <a:chExt cx="267" cy="294"/>
          </a:xfrm>
        </p:grpSpPr>
        <p:pic>
          <p:nvPicPr>
            <p:cNvPr id="6156" name="Picture 12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Text Box 1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273925" y="4732338"/>
            <a:ext cx="423863" cy="350837"/>
            <a:chOff x="5289" y="3975"/>
            <a:chExt cx="267" cy="294"/>
          </a:xfrm>
        </p:grpSpPr>
        <p:pic>
          <p:nvPicPr>
            <p:cNvPr id="6154" name="Picture 15" descr="button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부제목 2"/>
          <p:cNvSpPr txBox="1">
            <a:spLocks/>
          </p:cNvSpPr>
          <p:nvPr/>
        </p:nvSpPr>
        <p:spPr>
          <a:xfrm>
            <a:off x="395288" y="915988"/>
            <a:ext cx="8353425" cy="785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네    할    렐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루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야      거  룩 한 주   님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잡아주시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부제목 2"/>
          <p:cNvSpPr txBox="1">
            <a:spLocks/>
          </p:cNvSpPr>
          <p:nvPr/>
        </p:nvSpPr>
        <p:spPr>
          <a:xfrm>
            <a:off x="468313" y="2211388"/>
            <a:ext cx="7920037" cy="72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네     할    렐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루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야       거  룩  한   주   님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pic>
        <p:nvPicPr>
          <p:cNvPr id="6152" name="_x33117448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59715" r="7559" b="34349"/>
          <a:stretch>
            <a:fillRect/>
          </a:stretch>
        </p:blipFill>
        <p:spPr bwMode="auto">
          <a:xfrm>
            <a:off x="395288" y="627063"/>
            <a:ext cx="8497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_x33495696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81911" r="7559" b="12154"/>
          <a:stretch>
            <a:fillRect/>
          </a:stretch>
        </p:blipFill>
        <p:spPr bwMode="auto">
          <a:xfrm>
            <a:off x="395288" y="1851025"/>
            <a:ext cx="8497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7263" y="4732338"/>
            <a:ext cx="423862" cy="350837"/>
            <a:chOff x="5289" y="3975"/>
            <a:chExt cx="267" cy="294"/>
          </a:xfrm>
        </p:grpSpPr>
        <p:pic>
          <p:nvPicPr>
            <p:cNvPr id="7184" name="Picture 6" descr="button2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" name="Text Box 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42288" y="4732338"/>
            <a:ext cx="423862" cy="350837"/>
            <a:chOff x="5289" y="3975"/>
            <a:chExt cx="267" cy="294"/>
          </a:xfrm>
        </p:grpSpPr>
        <p:pic>
          <p:nvPicPr>
            <p:cNvPr id="7182" name="Picture 9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07313" y="4732338"/>
            <a:ext cx="423862" cy="350837"/>
            <a:chOff x="5289" y="3975"/>
            <a:chExt cx="267" cy="294"/>
          </a:xfrm>
        </p:grpSpPr>
        <p:pic>
          <p:nvPicPr>
            <p:cNvPr id="7180" name="Picture 12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 Box 1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273925" y="4732338"/>
            <a:ext cx="423863" cy="350837"/>
            <a:chOff x="5289" y="3975"/>
            <a:chExt cx="267" cy="294"/>
          </a:xfrm>
        </p:grpSpPr>
        <p:pic>
          <p:nvPicPr>
            <p:cNvPr id="7178" name="Picture 15" descr="button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pic>
        <p:nvPicPr>
          <p:cNvPr id="7174" name="_x33451400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15323" r="7559" b="78738"/>
          <a:stretch>
            <a:fillRect/>
          </a:stretch>
        </p:blipFill>
        <p:spPr bwMode="auto">
          <a:xfrm>
            <a:off x="395288" y="339725"/>
            <a:ext cx="85693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부제목 2"/>
          <p:cNvSpPr txBox="1">
            <a:spLocks/>
          </p:cNvSpPr>
          <p:nvPr/>
        </p:nvSpPr>
        <p:spPr>
          <a:xfrm>
            <a:off x="395288" y="627063"/>
            <a:ext cx="8353425" cy="785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가난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한맘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으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로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 주께  가 기   만 하    면      나를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pic>
        <p:nvPicPr>
          <p:cNvPr id="7176" name="_x33491800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37520" r="7559" b="56544"/>
          <a:stretch>
            <a:fillRect/>
          </a:stretch>
        </p:blipFill>
        <p:spPr bwMode="auto">
          <a:xfrm>
            <a:off x="395288" y="1635125"/>
            <a:ext cx="8497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부제목 2"/>
          <p:cNvSpPr txBox="1">
            <a:spLocks/>
          </p:cNvSpPr>
          <p:nvPr/>
        </p:nvSpPr>
        <p:spPr>
          <a:xfrm>
            <a:off x="395288" y="2066925"/>
            <a:ext cx="8497887" cy="72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도 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우 리   라     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주가말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씀  하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셨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네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도와주시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7263" y="4732338"/>
            <a:ext cx="423862" cy="350837"/>
            <a:chOff x="5289" y="3975"/>
            <a:chExt cx="267" cy="294"/>
          </a:xfrm>
        </p:grpSpPr>
        <p:pic>
          <p:nvPicPr>
            <p:cNvPr id="8208" name="Picture 6" descr="button2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9" name="Text Box 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42288" y="4732338"/>
            <a:ext cx="423862" cy="350837"/>
            <a:chOff x="5289" y="3975"/>
            <a:chExt cx="267" cy="294"/>
          </a:xfrm>
        </p:grpSpPr>
        <p:pic>
          <p:nvPicPr>
            <p:cNvPr id="8206" name="Picture 9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07313" y="4732338"/>
            <a:ext cx="423862" cy="350837"/>
            <a:chOff x="5289" y="3975"/>
            <a:chExt cx="267" cy="294"/>
          </a:xfrm>
        </p:grpSpPr>
        <p:pic>
          <p:nvPicPr>
            <p:cNvPr id="8204" name="Picture 12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 Box 1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273925" y="4732338"/>
            <a:ext cx="423863" cy="350837"/>
            <a:chOff x="5289" y="3975"/>
            <a:chExt cx="267" cy="294"/>
          </a:xfrm>
        </p:grpSpPr>
        <p:pic>
          <p:nvPicPr>
            <p:cNvPr id="8202" name="Picture 15" descr="button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부제목 2"/>
          <p:cNvSpPr txBox="1">
            <a:spLocks/>
          </p:cNvSpPr>
          <p:nvPr/>
        </p:nvSpPr>
        <p:spPr>
          <a:xfrm>
            <a:off x="395288" y="842963"/>
            <a:ext cx="8353425" cy="785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네    할    렐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루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야      거  룩 한 주   님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도와주시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부제목 2"/>
          <p:cNvSpPr txBox="1">
            <a:spLocks/>
          </p:cNvSpPr>
          <p:nvPr/>
        </p:nvSpPr>
        <p:spPr>
          <a:xfrm>
            <a:off x="468313" y="2066925"/>
            <a:ext cx="8496300" cy="72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네     할    렐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루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야       거  룩  한   주   님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pic>
        <p:nvPicPr>
          <p:cNvPr id="8200" name="_x33117448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59715" r="7559" b="34349"/>
          <a:stretch>
            <a:fillRect/>
          </a:stretch>
        </p:blipFill>
        <p:spPr bwMode="auto">
          <a:xfrm>
            <a:off x="395288" y="484188"/>
            <a:ext cx="84978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_x33495696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81911" r="7559" b="12154"/>
          <a:stretch>
            <a:fillRect/>
          </a:stretch>
        </p:blipFill>
        <p:spPr bwMode="auto">
          <a:xfrm>
            <a:off x="395288" y="1851025"/>
            <a:ext cx="8497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7263" y="4732338"/>
            <a:ext cx="423862" cy="350837"/>
            <a:chOff x="5289" y="3975"/>
            <a:chExt cx="267" cy="294"/>
          </a:xfrm>
        </p:grpSpPr>
        <p:pic>
          <p:nvPicPr>
            <p:cNvPr id="9232" name="Picture 6" descr="button2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Text Box 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42288" y="4732338"/>
            <a:ext cx="423862" cy="350837"/>
            <a:chOff x="5289" y="3975"/>
            <a:chExt cx="267" cy="294"/>
          </a:xfrm>
        </p:grpSpPr>
        <p:pic>
          <p:nvPicPr>
            <p:cNvPr id="9230" name="Picture 9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07313" y="4732338"/>
            <a:ext cx="423862" cy="350837"/>
            <a:chOff x="5289" y="3975"/>
            <a:chExt cx="267" cy="294"/>
          </a:xfrm>
        </p:grpSpPr>
        <p:pic>
          <p:nvPicPr>
            <p:cNvPr id="9228" name="Picture 12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Text Box 1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273925" y="4732338"/>
            <a:ext cx="423863" cy="350837"/>
            <a:chOff x="5289" y="3975"/>
            <a:chExt cx="267" cy="294"/>
          </a:xfrm>
        </p:grpSpPr>
        <p:pic>
          <p:nvPicPr>
            <p:cNvPr id="9226" name="Picture 15" descr="button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pic>
        <p:nvPicPr>
          <p:cNvPr id="9222" name="_x33451400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15323" r="7559" b="78738"/>
          <a:stretch>
            <a:fillRect/>
          </a:stretch>
        </p:blipFill>
        <p:spPr bwMode="auto">
          <a:xfrm>
            <a:off x="395288" y="411163"/>
            <a:ext cx="85693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부제목 2"/>
          <p:cNvSpPr txBox="1">
            <a:spLocks/>
          </p:cNvSpPr>
          <p:nvPr/>
        </p:nvSpPr>
        <p:spPr>
          <a:xfrm>
            <a:off x="395288" y="915988"/>
            <a:ext cx="8569325" cy="785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내가 죽어 야   만      많은 열매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맺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히    리       주와</a:t>
            </a: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pic>
        <p:nvPicPr>
          <p:cNvPr id="9224" name="_x33491800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37520" r="7559" b="56544"/>
          <a:stretch>
            <a:fillRect/>
          </a:stretch>
        </p:blipFill>
        <p:spPr bwMode="auto">
          <a:xfrm>
            <a:off x="323528" y="1779662"/>
            <a:ext cx="84978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부제목 2"/>
          <p:cNvSpPr txBox="1">
            <a:spLocks/>
          </p:cNvSpPr>
          <p:nvPr/>
        </p:nvSpPr>
        <p:spPr>
          <a:xfrm>
            <a:off x="323528" y="2283718"/>
            <a:ext cx="8497887" cy="72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함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께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못 박   혀     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주와다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시  살  리  라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다시살리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7263" y="4732338"/>
            <a:ext cx="423862" cy="350837"/>
            <a:chOff x="5289" y="3975"/>
            <a:chExt cx="267" cy="294"/>
          </a:xfrm>
        </p:grpSpPr>
        <p:pic>
          <p:nvPicPr>
            <p:cNvPr id="10256" name="Picture 6" descr="button2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7" name="Text Box 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42288" y="4732338"/>
            <a:ext cx="423862" cy="350837"/>
            <a:chOff x="5289" y="3975"/>
            <a:chExt cx="267" cy="294"/>
          </a:xfrm>
        </p:grpSpPr>
        <p:pic>
          <p:nvPicPr>
            <p:cNvPr id="10254" name="Picture 9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07313" y="4732338"/>
            <a:ext cx="423862" cy="350837"/>
            <a:chOff x="5289" y="3975"/>
            <a:chExt cx="267" cy="294"/>
          </a:xfrm>
        </p:grpSpPr>
        <p:pic>
          <p:nvPicPr>
            <p:cNvPr id="10252" name="Picture 12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1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273925" y="4732338"/>
            <a:ext cx="423863" cy="350837"/>
            <a:chOff x="5289" y="3975"/>
            <a:chExt cx="267" cy="294"/>
          </a:xfrm>
        </p:grpSpPr>
        <p:pic>
          <p:nvPicPr>
            <p:cNvPr id="10250" name="Picture 15" descr="button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부제목 2"/>
          <p:cNvSpPr txBox="1">
            <a:spLocks/>
          </p:cNvSpPr>
          <p:nvPr/>
        </p:nvSpPr>
        <p:spPr>
          <a:xfrm>
            <a:off x="395288" y="1131888"/>
            <a:ext cx="8353425" cy="785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라    할    렐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루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야      거  룩 한 주   님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다시살리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부제목 2"/>
          <p:cNvSpPr txBox="1">
            <a:spLocks/>
          </p:cNvSpPr>
          <p:nvPr/>
        </p:nvSpPr>
        <p:spPr>
          <a:xfrm>
            <a:off x="467544" y="2355726"/>
            <a:ext cx="8135937" cy="72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라     할    렐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루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야       거  룩  한   주   님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pic>
        <p:nvPicPr>
          <p:cNvPr id="10248" name="_x33117448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59715" r="7559" b="34349"/>
          <a:stretch>
            <a:fillRect/>
          </a:stretch>
        </p:blipFill>
        <p:spPr bwMode="auto">
          <a:xfrm>
            <a:off x="395288" y="842963"/>
            <a:ext cx="84978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_x33495696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81911" r="7559" b="12154"/>
          <a:stretch>
            <a:fillRect/>
          </a:stretch>
        </p:blipFill>
        <p:spPr bwMode="auto">
          <a:xfrm>
            <a:off x="395536" y="2067694"/>
            <a:ext cx="84978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7263" y="4732338"/>
            <a:ext cx="423862" cy="350837"/>
            <a:chOff x="5289" y="3975"/>
            <a:chExt cx="267" cy="294"/>
          </a:xfrm>
        </p:grpSpPr>
        <p:pic>
          <p:nvPicPr>
            <p:cNvPr id="11280" name="Picture 6" descr="button2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Text Box 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42288" y="4732338"/>
            <a:ext cx="423862" cy="350837"/>
            <a:chOff x="5289" y="3975"/>
            <a:chExt cx="267" cy="294"/>
          </a:xfrm>
        </p:grpSpPr>
        <p:pic>
          <p:nvPicPr>
            <p:cNvPr id="11278" name="Picture 9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07313" y="4732338"/>
            <a:ext cx="423862" cy="350837"/>
            <a:chOff x="5289" y="3975"/>
            <a:chExt cx="267" cy="294"/>
          </a:xfrm>
        </p:grpSpPr>
        <p:pic>
          <p:nvPicPr>
            <p:cNvPr id="11276" name="Picture 12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 Box 1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273925" y="4732338"/>
            <a:ext cx="423863" cy="350837"/>
            <a:chOff x="5289" y="3975"/>
            <a:chExt cx="267" cy="294"/>
          </a:xfrm>
        </p:grpSpPr>
        <p:pic>
          <p:nvPicPr>
            <p:cNvPr id="11274" name="Picture 15" descr="button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pic>
        <p:nvPicPr>
          <p:cNvPr id="11270" name="_x33451400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15323" r="7559" b="78738"/>
          <a:stretch>
            <a:fillRect/>
          </a:stretch>
        </p:blipFill>
        <p:spPr bwMode="auto">
          <a:xfrm>
            <a:off x="467544" y="411163"/>
            <a:ext cx="8424935" cy="5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부제목 2"/>
          <p:cNvSpPr txBox="1">
            <a:spLocks/>
          </p:cNvSpPr>
          <p:nvPr/>
        </p:nvSpPr>
        <p:spPr>
          <a:xfrm>
            <a:off x="395536" y="699542"/>
            <a:ext cx="8353425" cy="7858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거룩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한성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령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님     임마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누 엘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하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나 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님       찬양</a:t>
            </a: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pic>
        <p:nvPicPr>
          <p:cNvPr id="11272" name="_x33491800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37520" r="7559" b="56544"/>
          <a:stretch>
            <a:fillRect/>
          </a:stretch>
        </p:blipFill>
        <p:spPr bwMode="auto">
          <a:xfrm>
            <a:off x="467544" y="1563638"/>
            <a:ext cx="8352929" cy="64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부제목 2"/>
          <p:cNvSpPr txBox="1">
            <a:spLocks/>
          </p:cNvSpPr>
          <p:nvPr/>
        </p:nvSpPr>
        <p:spPr>
          <a:xfrm>
            <a:off x="395536" y="1995686"/>
            <a:ext cx="8497887" cy="71913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받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으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소   서       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소리 </a:t>
            </a:r>
            <a:r>
              <a:rPr kumimoji="0" lang="ko-KR" altLang="en-US" sz="3000" b="1" kern="0" spc="-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높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여 경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배  해  찬양하리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7263" y="4732338"/>
            <a:ext cx="423862" cy="350837"/>
            <a:chOff x="5289" y="3975"/>
            <a:chExt cx="267" cy="294"/>
          </a:xfrm>
        </p:grpSpPr>
        <p:pic>
          <p:nvPicPr>
            <p:cNvPr id="12304" name="Picture 6" descr="button21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5" name="Text Box 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142288" y="4732338"/>
            <a:ext cx="423862" cy="350837"/>
            <a:chOff x="5289" y="3975"/>
            <a:chExt cx="267" cy="294"/>
          </a:xfrm>
        </p:grpSpPr>
        <p:pic>
          <p:nvPicPr>
            <p:cNvPr id="12302" name="Picture 9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3" name="Text Box 10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707313" y="4732338"/>
            <a:ext cx="423862" cy="350837"/>
            <a:chOff x="5289" y="3975"/>
            <a:chExt cx="267" cy="294"/>
          </a:xfrm>
        </p:grpSpPr>
        <p:pic>
          <p:nvPicPr>
            <p:cNvPr id="12300" name="Picture 12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Text Box 13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273925" y="4732338"/>
            <a:ext cx="423863" cy="350837"/>
            <a:chOff x="5289" y="3975"/>
            <a:chExt cx="267" cy="294"/>
          </a:xfrm>
        </p:grpSpPr>
        <p:pic>
          <p:nvPicPr>
            <p:cNvPr id="12298" name="Picture 15" descr="button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ko-KR" sz="2000" smtClean="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sp>
        <p:nvSpPr>
          <p:cNvPr id="15" name="부제목 2"/>
          <p:cNvSpPr txBox="1">
            <a:spLocks/>
          </p:cNvSpPr>
          <p:nvPr/>
        </p:nvSpPr>
        <p:spPr>
          <a:xfrm>
            <a:off x="395288" y="771525"/>
            <a:ext cx="8353425" cy="78581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라 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할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렐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루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야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거  룩 한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주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님  찬양하리 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부제목 2"/>
          <p:cNvSpPr txBox="1">
            <a:spLocks/>
          </p:cNvSpPr>
          <p:nvPr/>
        </p:nvSpPr>
        <p:spPr>
          <a:xfrm>
            <a:off x="467544" y="1851670"/>
            <a:ext cx="8135937" cy="72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en-US" altLang="ko-KR" sz="32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라  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할    렐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</a:t>
            </a:r>
            <a:r>
              <a:rPr kumimoji="0" lang="ko-KR" altLang="en-US" sz="3000" b="1" kern="0" spc="-3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루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 </a:t>
            </a:r>
            <a:r>
              <a:rPr kumimoji="0" lang="en-US" altLang="ko-KR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-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야       거  룩  한   </a:t>
            </a:r>
            <a:r>
              <a:rPr kumimoji="0" lang="ko-KR" altLang="en-US" sz="3000" b="1" kern="0" spc="-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주  </a:t>
            </a:r>
            <a:r>
              <a:rPr kumimoji="0" lang="ko-KR" altLang="en-US" sz="3000" b="1" kern="0" spc="-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님 </a:t>
            </a:r>
            <a:endParaRPr lang="ko-KR" altLang="en-US" sz="3000" kern="0" spc="-300" dirty="0">
              <a:solidFill>
                <a:srgbClr val="000000"/>
              </a:solidFill>
              <a:latin typeface="HY울릉도B" pitchFamily="18" charset="-127"/>
              <a:ea typeface="HY울릉도B" pitchFamily="18" charset="-127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ko-KR" altLang="en-US" sz="3200" b="1" kern="0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pic>
        <p:nvPicPr>
          <p:cNvPr id="12296" name="_x33117448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59715" r="7559" b="34349"/>
          <a:stretch>
            <a:fillRect/>
          </a:stretch>
        </p:blipFill>
        <p:spPr bwMode="auto">
          <a:xfrm>
            <a:off x="539552" y="484188"/>
            <a:ext cx="835362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_x33495696" descr="EMB00000c7816b4"/>
          <p:cNvPicPr>
            <a:picLocks noChangeAspect="1" noChangeArrowheads="1"/>
          </p:cNvPicPr>
          <p:nvPr/>
        </p:nvPicPr>
        <p:blipFill>
          <a:blip r:embed="rId7" cstate="print"/>
          <a:srcRect l="7559" t="81911" r="7559" b="12154"/>
          <a:stretch>
            <a:fillRect/>
          </a:stretch>
        </p:blipFill>
        <p:spPr bwMode="auto">
          <a:xfrm>
            <a:off x="467544" y="1563638"/>
            <a:ext cx="842493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EBULLET" val="False"/>
</p:tagLst>
</file>

<file path=ppt/theme/theme1.xml><?xml version="1.0" encoding="utf-8"?>
<a:theme xmlns:a="http://schemas.openxmlformats.org/drawingml/2006/main" name="1_920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클래식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0070C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anchor="b">
        <a:normAutofit/>
      </a:bodyPr>
      <a:lstStyle>
        <a:defPPr>
          <a:defRPr sz="4000" spc="-100" dirty="0" smtClean="0">
            <a:latin typeface="휴먼견출둥근고딕" pitchFamily="18" charset="-127"/>
            <a:ea typeface="휴먼견출둥근고딕" pitchFamily="18" charset="-127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24434</TotalTime>
  <Words>230</Words>
  <Application>Microsoft Office PowerPoint</Application>
  <PresentationFormat>화면 슬라이드 쇼(16:9)</PresentationFormat>
  <Paragraphs>49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1_920</vt:lpstr>
      <vt:lpstr>2_기본 디자인</vt:lpstr>
      <vt:lpstr>7_기본 디자인</vt:lpstr>
      <vt:lpstr>6_기본 디자인</vt:lpstr>
      <vt:lpstr>8_기본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KIDIWOW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BABU</dc:creator>
  <cp:lastModifiedBy>My Computer</cp:lastModifiedBy>
  <cp:revision>3014</cp:revision>
  <dcterms:created xsi:type="dcterms:W3CDTF">2007-10-14T03:22:09Z</dcterms:created>
  <dcterms:modified xsi:type="dcterms:W3CDTF">2011-04-29T13:23:07Z</dcterms:modified>
</cp:coreProperties>
</file>