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6436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잊지 못할 사랑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1" name="그림 3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06" y="2066656"/>
            <a:ext cx="8679987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2136754"/>
            <a:ext cx="8875043" cy="25844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02" y="2136754"/>
            <a:ext cx="8667796" cy="258449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92" y="1993510"/>
            <a:ext cx="8235016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67" y="2063609"/>
            <a:ext cx="830206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2743256"/>
            <a:ext cx="9057908" cy="137148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90" y="2066656"/>
            <a:ext cx="8094819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26" y="2063609"/>
            <a:ext cx="8192347" cy="27307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</Words>
  <Application>Microsoft Office PowerPoint</Application>
  <PresentationFormat>화면 슬라이드 쇼(4:3)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2010-03-22T13:45:01Z</dcterms:modified>
</cp:coreProperties>
</file>