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6" autoAdjust="0"/>
  </p:normalViewPr>
  <p:slideViewPr>
    <p:cSldViewPr>
      <p:cViewPr varScale="1">
        <p:scale>
          <a:sx n="110" d="100"/>
          <a:sy n="110" d="100"/>
        </p:scale>
        <p:origin x="-1368" y="-96"/>
      </p:cViewPr>
      <p:guideLst>
        <p:guide orient="horz" pos="2161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1" y="2130430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2" y="3886204"/>
            <a:ext cx="6934201" cy="17526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49" y="274640"/>
            <a:ext cx="2228851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2" y="274640"/>
            <a:ext cx="652144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7514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1" y="1600202"/>
            <a:ext cx="437514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2" y="217487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4" y="217487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7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7" y="4800601"/>
            <a:ext cx="594360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7" y="612777"/>
            <a:ext cx="5943601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7" y="5367337"/>
            <a:ext cx="5943601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3" y="274641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3" y="1600202"/>
            <a:ext cx="8915399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3" y="6356353"/>
            <a:ext cx="23113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76D68-B7A8-41A9-891B-B197D6743F53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3" y="6356353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3" y="6356353"/>
            <a:ext cx="23113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BE6BD-E8EC-4F0E-891C-C316C033FF5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68" y="500042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HY각헤드라인B" pitchFamily="18" charset="-127"/>
                <a:ea typeface="CR원각체" pitchFamily="18" charset="-127"/>
              </a:rPr>
              <a:t>주님의 성령 지금 이곳에</a:t>
            </a:r>
            <a:endParaRPr lang="ko-KR" altLang="en-US" sz="2400" dirty="0">
              <a:solidFill>
                <a:srgbClr val="FF0000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HY각헤드라인B" pitchFamily="18" charset="-127"/>
              <a:ea typeface="CR원각체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608" y="1357298"/>
            <a:ext cx="9528785" cy="4479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8255"/>
            <a:ext cx="9906000" cy="62214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608" y="318255"/>
            <a:ext cx="9528785" cy="6091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</Words>
  <Application>Microsoft Office PowerPoint</Application>
  <PresentationFormat>A4 용지(210x297mm)</PresentationFormat>
  <Paragraphs>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KOSTAT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남창원</dc:creator>
  <cp:lastModifiedBy>이삭</cp:lastModifiedBy>
  <cp:revision>5</cp:revision>
  <dcterms:created xsi:type="dcterms:W3CDTF">2009-12-16T08:45:52Z</dcterms:created>
  <dcterms:modified xsi:type="dcterms:W3CDTF">2011-09-28T01:07:47Z</dcterms:modified>
</cp:coreProperties>
</file>