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2" autoAdjust="0"/>
    <p:restoredTop sz="94616" autoAdjust="0"/>
  </p:normalViewPr>
  <p:slideViewPr>
    <p:cSldViewPr>
      <p:cViewPr varScale="1">
        <p:scale>
          <a:sx n="110" d="100"/>
          <a:sy n="110" d="100"/>
        </p:scale>
        <p:origin x="-1368" y="-96"/>
      </p:cViewPr>
      <p:guideLst>
        <p:guide orient="horz" pos="2161"/>
        <p:guide pos="31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1" y="2130430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2" y="3886204"/>
            <a:ext cx="6934201" cy="175260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6D68-B7A8-41A9-891B-B197D6743F53}" type="datetimeFigureOut">
              <a:rPr lang="ko-KR" altLang="en-US" smtClean="0"/>
              <a:pPr/>
              <a:t>2011-09-28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E6BD-E8EC-4F0E-891C-C316C033FF5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6D68-B7A8-41A9-891B-B197D6743F53}" type="datetimeFigureOut">
              <a:rPr lang="ko-KR" altLang="en-US" smtClean="0"/>
              <a:pPr/>
              <a:t>2011-09-28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E6BD-E8EC-4F0E-891C-C316C033FF5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49" y="274640"/>
            <a:ext cx="2228851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2" y="274640"/>
            <a:ext cx="6521449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6D68-B7A8-41A9-891B-B197D6743F53}" type="datetimeFigureOut">
              <a:rPr lang="ko-KR" altLang="en-US" smtClean="0"/>
              <a:pPr/>
              <a:t>2011-09-28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E6BD-E8EC-4F0E-891C-C316C033FF5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6D68-B7A8-41A9-891B-B197D6743F53}" type="datetimeFigureOut">
              <a:rPr lang="ko-KR" altLang="en-US" smtClean="0"/>
              <a:pPr/>
              <a:t>2011-09-28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E6BD-E8EC-4F0E-891C-C316C033FF5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7"/>
            <a:ext cx="8420100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6D68-B7A8-41A9-891B-B197D6743F53}" type="datetimeFigureOut">
              <a:rPr lang="ko-KR" altLang="en-US" smtClean="0"/>
              <a:pPr/>
              <a:t>2011-09-28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E6BD-E8EC-4F0E-891C-C316C033FF5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1" y="1600202"/>
            <a:ext cx="4375149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1" y="1600202"/>
            <a:ext cx="4375149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6D68-B7A8-41A9-891B-B197D6743F53}" type="datetimeFigureOut">
              <a:rPr lang="ko-KR" altLang="en-US" smtClean="0"/>
              <a:pPr/>
              <a:t>2011-09-28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E6BD-E8EC-4F0E-891C-C316C033FF5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2" y="2174876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4" y="2174876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6D68-B7A8-41A9-891B-B197D6743F53}" type="datetimeFigureOut">
              <a:rPr lang="ko-KR" altLang="en-US" smtClean="0"/>
              <a:pPr/>
              <a:t>2011-09-28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E6BD-E8EC-4F0E-891C-C316C033FF5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6D68-B7A8-41A9-891B-B197D6743F53}" type="datetimeFigureOut">
              <a:rPr lang="ko-KR" altLang="en-US" smtClean="0"/>
              <a:pPr/>
              <a:t>2011-09-28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E6BD-E8EC-4F0E-891C-C316C033FF5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6D68-B7A8-41A9-891B-B197D6743F53}" type="datetimeFigureOut">
              <a:rPr lang="ko-KR" altLang="en-US" smtClean="0"/>
              <a:pPr/>
              <a:t>2011-09-28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E6BD-E8EC-4F0E-891C-C316C033FF5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3" y="273055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2" y="1435102"/>
            <a:ext cx="3259007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6D68-B7A8-41A9-891B-B197D6743F53}" type="datetimeFigureOut">
              <a:rPr lang="ko-KR" altLang="en-US" smtClean="0"/>
              <a:pPr/>
              <a:t>2011-09-28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E6BD-E8EC-4F0E-891C-C316C033FF5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7" y="4800601"/>
            <a:ext cx="5943601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7" y="612777"/>
            <a:ext cx="5943601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7" y="5367337"/>
            <a:ext cx="5943601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6D68-B7A8-41A9-891B-B197D6743F53}" type="datetimeFigureOut">
              <a:rPr lang="ko-KR" altLang="en-US" smtClean="0"/>
              <a:pPr/>
              <a:t>2011-09-28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E6BD-E8EC-4F0E-891C-C316C033FF5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3" y="274641"/>
            <a:ext cx="89153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3" y="1600202"/>
            <a:ext cx="8915399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3" y="6356353"/>
            <a:ext cx="2311399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76D68-B7A8-41A9-891B-B197D6743F53}" type="datetimeFigureOut">
              <a:rPr lang="ko-KR" altLang="en-US" smtClean="0"/>
              <a:pPr/>
              <a:t>2011-09-28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3" y="6356353"/>
            <a:ext cx="31369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3" y="6356353"/>
            <a:ext cx="2311399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BE6BD-E8EC-4F0E-891C-C316C033FF5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0968" y="500042"/>
            <a:ext cx="3570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>
                <a:solidFill>
                  <a:srgbClr val="FF0000"/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</a:effectLst>
                <a:latin typeface="HY각헤드라인B" pitchFamily="18" charset="-127"/>
                <a:ea typeface="CR원각체" pitchFamily="18" charset="-127"/>
              </a:rPr>
              <a:t>주님의 성령 지금 이곳에</a:t>
            </a:r>
            <a:endParaRPr lang="ko-KR" altLang="en-US" sz="2400" dirty="0">
              <a:solidFill>
                <a:srgbClr val="FF0000"/>
              </a:solidFill>
              <a:effectLst>
                <a:glow rad="101600">
                  <a:schemeClr val="bg2">
                    <a:lumMod val="50000"/>
                    <a:alpha val="60000"/>
                  </a:schemeClr>
                </a:glow>
              </a:effectLst>
              <a:latin typeface="HY각헤드라인B" pitchFamily="18" charset="-127"/>
              <a:ea typeface="CR원각체" pitchFamily="18" charset="-127"/>
            </a:endParaRPr>
          </a:p>
        </p:txBody>
      </p:sp>
      <p:pic>
        <p:nvPicPr>
          <p:cNvPr id="5" name="그림 4" descr="그림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8608" y="1357298"/>
            <a:ext cx="9528785" cy="4479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18255"/>
            <a:ext cx="9906000" cy="62214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8608" y="318255"/>
            <a:ext cx="9528785" cy="60918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</Words>
  <Application>Microsoft Office PowerPoint</Application>
  <PresentationFormat>A4 용지(210x297mm)</PresentationFormat>
  <Paragraphs>1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KOSTAT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남창원</dc:creator>
  <cp:lastModifiedBy>이삭</cp:lastModifiedBy>
  <cp:revision>5</cp:revision>
  <dcterms:created xsi:type="dcterms:W3CDTF">2009-12-16T08:45:52Z</dcterms:created>
  <dcterms:modified xsi:type="dcterms:W3CDTF">2011-09-28T01:07:47Z</dcterms:modified>
</cp:coreProperties>
</file>