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179F-2797-4490-BD69-8C6325852B7C}" type="datetimeFigureOut">
              <a:rPr lang="ko-KR" altLang="en-US" smtClean="0"/>
              <a:t>2009-12-23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ADF5D-B39D-499E-A7EE-D4B4E57D99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2009-12-23T12:29:09Z</dcterms:created>
  <dcterms:modified xsi:type="dcterms:W3CDTF">2009-12-23T12:30:26Z</dcterms:modified>
</cp:coreProperties>
</file>